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 id="2147483660" r:id="rId4"/>
    <p:sldMasterId id="2147483695" r:id="rId5"/>
  </p:sldMasterIdLst>
  <p:notesMasterIdLst>
    <p:notesMasterId r:id="rId17"/>
  </p:notesMasterIdLst>
  <p:sldIdLst>
    <p:sldId id="2147471665" r:id="rId6"/>
    <p:sldId id="3480" r:id="rId7"/>
    <p:sldId id="2147477741" r:id="rId8"/>
    <p:sldId id="2147471671" r:id="rId9"/>
    <p:sldId id="3481" r:id="rId10"/>
    <p:sldId id="3482" r:id="rId11"/>
    <p:sldId id="3483" r:id="rId12"/>
    <p:sldId id="3473" r:id="rId13"/>
    <p:sldId id="2147477740" r:id="rId14"/>
    <p:sldId id="3425" r:id="rId15"/>
    <p:sldId id="3446"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onsolas" panose="020B0609020204030204" pitchFamily="49" charset="0"/>
      <p:regular r:id="rId22"/>
      <p:bold r:id="rId23"/>
      <p:italic r:id="rId24"/>
      <p:boldItalic r:id="rId25"/>
    </p:embeddedFont>
    <p:embeddedFont>
      <p:font typeface="Espa" panose="020B0604020202020204" charset="0"/>
      <p:regular r:id="rId26"/>
    </p:embeddedFont>
    <p:embeddedFont>
      <p:font typeface="Kollektif" panose="020B0604020202020204" charset="0"/>
      <p:regular r:id="rId27"/>
    </p:embeddedFont>
    <p:embeddedFont>
      <p:font typeface="Segoe UI" panose="020B0502040204020203" pitchFamily="34" charset="0"/>
      <p:regular r:id="rId28"/>
      <p:bold r:id="rId29"/>
      <p:italic r:id="rId30"/>
      <p:boldItalic r:id="rId31"/>
    </p:embeddedFont>
    <p:embeddedFont>
      <p:font typeface="Segoe UI Semibold" panose="020B0702040204020203" pitchFamily="34" charset="0"/>
      <p:bold r:id="rId32"/>
      <p:boldItalic r:id="rId33"/>
    </p:embeddedFont>
    <p:embeddedFont>
      <p:font typeface="Segoe UI Semilight" panose="020B0402040204020203" pitchFamily="34"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tended labs - Add a Message Extension" id="{0ABF7F0C-07C0-4E70-A82A-3430B4420DC7}">
          <p14:sldIdLst>
            <p14:sldId id="2147471665"/>
            <p14:sldId id="3480"/>
            <p14:sldId id="2147477741"/>
            <p14:sldId id="2147471671"/>
          </p14:sldIdLst>
        </p14:section>
        <p14:section name="Zoom_MeetingApp_1" id="{D00EDCF7-818E-46D8-B673-A30CBF91FAAD}">
          <p14:sldIdLst>
            <p14:sldId id="3481"/>
          </p14:sldIdLst>
        </p14:section>
        <p14:section name="Zoom_MeetingApp_2" id="{AB46BD7D-99C4-4C67-95DE-C85C1A827915}">
          <p14:sldIdLst>
            <p14:sldId id="3482"/>
          </p14:sldIdLst>
        </p14:section>
        <p14:section name="Zoom_MeetingApp_3" id="{43B23E6D-2CE8-450E-BAD1-1FDBDA6C3476}">
          <p14:sldIdLst>
            <p14:sldId id="3483"/>
          </p14:sldIdLst>
        </p14:section>
        <p14:section name="Extended labs - Add a Message Extension - Next" id="{EC41BFFD-C5EF-4E60-86CC-F6C30240B83C}">
          <p14:sldIdLst>
            <p14:sldId id="3473"/>
            <p14:sldId id="2147477740"/>
            <p14:sldId id="3425"/>
            <p14:sldId id="34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996633"/>
    <a:srgbClr val="FFFFFF"/>
    <a:srgbClr val="7F2F2D"/>
    <a:srgbClr val="8EB75A"/>
    <a:srgbClr val="252526"/>
    <a:srgbClr val="0077D7"/>
    <a:srgbClr val="9797D6"/>
    <a:srgbClr val="46477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62750-1843-40A7-A17E-FE12AC68009A}" v="16" dt="2022-11-04T16:52:53.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autoAdjust="0"/>
    <p:restoredTop sz="84606" autoAdjust="0"/>
  </p:normalViewPr>
  <p:slideViewPr>
    <p:cSldViewPr snapToGrid="0">
      <p:cViewPr varScale="1">
        <p:scale>
          <a:sx n="75" d="100"/>
          <a:sy n="75" d="100"/>
        </p:scale>
        <p:origin x="79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3.fntdata"/><Relationship Id="rId29" Type="http://schemas.openxmlformats.org/officeDocument/2006/relationships/font" Target="fonts/font12.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3.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0"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docChgLst>
    <pc:chgData name="Bob German" userId="19671429-1359-457f-bfc1-1be1ee65d4d9" providerId="ADAL" clId="{12D62750-1843-40A7-A17E-FE12AC68009A}"/>
    <pc:docChg chg="undo custSel addSld delSld modSld modSection">
      <pc:chgData name="Bob German" userId="19671429-1359-457f-bfc1-1be1ee65d4d9" providerId="ADAL" clId="{12D62750-1843-40A7-A17E-FE12AC68009A}" dt="2022-10-27T19:16:56.510" v="435" actId="20577"/>
      <pc:docMkLst>
        <pc:docMk/>
      </pc:docMkLst>
      <pc:sldChg chg="add del setBg">
        <pc:chgData name="Bob German" userId="19671429-1359-457f-bfc1-1be1ee65d4d9" providerId="ADAL" clId="{12D62750-1843-40A7-A17E-FE12AC68009A}" dt="2022-10-25T18:11:43.621" v="52"/>
        <pc:sldMkLst>
          <pc:docMk/>
          <pc:sldMk cId="1523566410" sldId="3420"/>
        </pc:sldMkLst>
      </pc:sldChg>
      <pc:sldChg chg="modSp add del mod setBg">
        <pc:chgData name="Bob German" userId="19671429-1359-457f-bfc1-1be1ee65d4d9" providerId="ADAL" clId="{12D62750-1843-40A7-A17E-FE12AC68009A}" dt="2022-10-25T18:10:10.615" v="48" actId="1076"/>
        <pc:sldMkLst>
          <pc:docMk/>
          <pc:sldMk cId="3694679882" sldId="3425"/>
        </pc:sldMkLst>
        <pc:spChg chg="mod">
          <ac:chgData name="Bob German" userId="19671429-1359-457f-bfc1-1be1ee65d4d9" providerId="ADAL" clId="{12D62750-1843-40A7-A17E-FE12AC68009A}" dt="2022-10-25T18:10:10.615" v="48" actId="1076"/>
          <ac:spMkLst>
            <pc:docMk/>
            <pc:sldMk cId="3694679882" sldId="3425"/>
            <ac:spMk id="31" creationId="{F03A059A-3507-4389-8561-E59A0724E19E}"/>
          </ac:spMkLst>
        </pc:spChg>
      </pc:sldChg>
      <pc:sldChg chg="del">
        <pc:chgData name="Bob German" userId="19671429-1359-457f-bfc1-1be1ee65d4d9" providerId="ADAL" clId="{12D62750-1843-40A7-A17E-FE12AC68009A}" dt="2022-10-27T19:16:45.492" v="402" actId="47"/>
        <pc:sldMkLst>
          <pc:docMk/>
          <pc:sldMk cId="1689541698" sldId="3445"/>
        </pc:sldMkLst>
      </pc:sldChg>
      <pc:sldChg chg="addSp delSp modSp mod">
        <pc:chgData name="Bob German" userId="19671429-1359-457f-bfc1-1be1ee65d4d9" providerId="ADAL" clId="{12D62750-1843-40A7-A17E-FE12AC68009A}" dt="2022-10-25T18:16:47.594" v="401"/>
        <pc:sldMkLst>
          <pc:docMk/>
          <pc:sldMk cId="4043227365" sldId="3446"/>
        </pc:sldMkLst>
        <pc:spChg chg="mod">
          <ac:chgData name="Bob German" userId="19671429-1359-457f-bfc1-1be1ee65d4d9" providerId="ADAL" clId="{12D62750-1843-40A7-A17E-FE12AC68009A}" dt="2022-10-25T18:14:10.691" v="237" actId="1076"/>
          <ac:spMkLst>
            <pc:docMk/>
            <pc:sldMk cId="4043227365" sldId="3446"/>
            <ac:spMk id="8" creationId="{287305A0-9314-4E55-AE1D-2D401B0A1B6A}"/>
          </ac:spMkLst>
        </pc:spChg>
        <pc:spChg chg="mod">
          <ac:chgData name="Bob German" userId="19671429-1359-457f-bfc1-1be1ee65d4d9" providerId="ADAL" clId="{12D62750-1843-40A7-A17E-FE12AC68009A}" dt="2022-10-25T18:16:29.465" v="387"/>
          <ac:spMkLst>
            <pc:docMk/>
            <pc:sldMk cId="4043227365" sldId="3446"/>
            <ac:spMk id="9" creationId="{5FEC58F4-ABDE-4B90-A3FF-3DADA0A05D0F}"/>
          </ac:spMkLst>
        </pc:spChg>
        <pc:spChg chg="mod">
          <ac:chgData name="Bob German" userId="19671429-1359-457f-bfc1-1be1ee65d4d9" providerId="ADAL" clId="{12D62750-1843-40A7-A17E-FE12AC68009A}" dt="2022-10-25T18:16:47.594" v="401"/>
          <ac:spMkLst>
            <pc:docMk/>
            <pc:sldMk cId="4043227365" sldId="3446"/>
            <ac:spMk id="13" creationId="{260EDCA2-1C5F-41F0-84E9-D885E5DC693E}"/>
          </ac:spMkLst>
        </pc:spChg>
        <pc:spChg chg="mod">
          <ac:chgData name="Bob German" userId="19671429-1359-457f-bfc1-1be1ee65d4d9" providerId="ADAL" clId="{12D62750-1843-40A7-A17E-FE12AC68009A}" dt="2022-10-25T18:14:49.468" v="246" actId="1076"/>
          <ac:spMkLst>
            <pc:docMk/>
            <pc:sldMk cId="4043227365" sldId="3446"/>
            <ac:spMk id="16" creationId="{D59AF32D-F4BA-488E-AE5F-3D14D28481F4}"/>
          </ac:spMkLst>
        </pc:spChg>
        <pc:spChg chg="add mod">
          <ac:chgData name="Bob German" userId="19671429-1359-457f-bfc1-1be1ee65d4d9" providerId="ADAL" clId="{12D62750-1843-40A7-A17E-FE12AC68009A}" dt="2022-10-25T18:14:55.198" v="257" actId="20577"/>
          <ac:spMkLst>
            <pc:docMk/>
            <pc:sldMk cId="4043227365" sldId="3446"/>
            <ac:spMk id="22" creationId="{6E7F78CF-861D-CFD5-705F-D1AE8360D63D}"/>
          </ac:spMkLst>
        </pc:spChg>
        <pc:spChg chg="mod">
          <ac:chgData name="Bob German" userId="19671429-1359-457f-bfc1-1be1ee65d4d9" providerId="ADAL" clId="{12D62750-1843-40A7-A17E-FE12AC68009A}" dt="2022-10-25T18:14:10.691" v="237" actId="1076"/>
          <ac:spMkLst>
            <pc:docMk/>
            <pc:sldMk cId="4043227365" sldId="3446"/>
            <ac:spMk id="68" creationId="{D4C7EAFF-7D31-D41E-5453-CCDA412CA0B8}"/>
          </ac:spMkLst>
        </pc:spChg>
        <pc:spChg chg="mod">
          <ac:chgData name="Bob German" userId="19671429-1359-457f-bfc1-1be1ee65d4d9" providerId="ADAL" clId="{12D62750-1843-40A7-A17E-FE12AC68009A}" dt="2022-10-25T18:14:10.691" v="237" actId="1076"/>
          <ac:spMkLst>
            <pc:docMk/>
            <pc:sldMk cId="4043227365" sldId="3446"/>
            <ac:spMk id="69" creationId="{F9E4E763-02CF-A03D-BC65-7FB707752D4B}"/>
          </ac:spMkLst>
        </pc:spChg>
        <pc:inkChg chg="del">
          <ac:chgData name="Bob German" userId="19671429-1359-457f-bfc1-1be1ee65d4d9" providerId="ADAL" clId="{12D62750-1843-40A7-A17E-FE12AC68009A}" dt="2022-10-25T18:13:53.990" v="234" actId="478"/>
          <ac:inkMkLst>
            <pc:docMk/>
            <pc:sldMk cId="4043227365" sldId="3446"/>
            <ac:inkMk id="7" creationId="{56B9E85E-450F-63F5-8552-9FBACD563C6A}"/>
          </ac:inkMkLst>
        </pc:inkChg>
        <pc:inkChg chg="del">
          <ac:chgData name="Bob German" userId="19671429-1359-457f-bfc1-1be1ee65d4d9" providerId="ADAL" clId="{12D62750-1843-40A7-A17E-FE12AC68009A}" dt="2022-10-25T18:13:55.358" v="235" actId="478"/>
          <ac:inkMkLst>
            <pc:docMk/>
            <pc:sldMk cId="4043227365" sldId="3446"/>
            <ac:inkMk id="10" creationId="{94FD1908-008C-43C0-1487-F677A8F2E2CF}"/>
          </ac:inkMkLst>
        </pc:inkChg>
        <pc:inkChg chg="del">
          <ac:chgData name="Bob German" userId="19671429-1359-457f-bfc1-1be1ee65d4d9" providerId="ADAL" clId="{12D62750-1843-40A7-A17E-FE12AC68009A}" dt="2022-10-25T18:13:56.671" v="236" actId="478"/>
          <ac:inkMkLst>
            <pc:docMk/>
            <pc:sldMk cId="4043227365" sldId="3446"/>
            <ac:inkMk id="11" creationId="{86B2A7CD-9160-73B2-2642-C815C7AE234A}"/>
          </ac:inkMkLst>
        </pc:inkChg>
        <pc:inkChg chg="mod">
          <ac:chgData name="Bob German" userId="19671429-1359-457f-bfc1-1be1ee65d4d9" providerId="ADAL" clId="{12D62750-1843-40A7-A17E-FE12AC68009A}" dt="2022-10-25T18:15:11.003" v="261" actId="1076"/>
          <ac:inkMkLst>
            <pc:docMk/>
            <pc:sldMk cId="4043227365" sldId="3446"/>
            <ac:inkMk id="14" creationId="{D2156CBF-4884-E654-0501-67040A456A0F}"/>
          </ac:inkMkLst>
        </pc:inkChg>
        <pc:inkChg chg="add mod">
          <ac:chgData name="Bob German" userId="19671429-1359-457f-bfc1-1be1ee65d4d9" providerId="ADAL" clId="{12D62750-1843-40A7-A17E-FE12AC68009A}" dt="2022-10-25T18:15:14.697" v="263" actId="1076"/>
          <ac:inkMkLst>
            <pc:docMk/>
            <pc:sldMk cId="4043227365" sldId="3446"/>
            <ac:inkMk id="27" creationId="{D64523CF-41EE-0856-5E5B-1567F99A0655}"/>
          </ac:inkMkLst>
        </pc:inkChg>
        <pc:cxnChg chg="add mod">
          <ac:chgData name="Bob German" userId="19671429-1359-457f-bfc1-1be1ee65d4d9" providerId="ADAL" clId="{12D62750-1843-40A7-A17E-FE12AC68009A}" dt="2022-10-25T18:15:03.664" v="260" actId="14100"/>
          <ac:cxnSpMkLst>
            <pc:docMk/>
            <pc:sldMk cId="4043227365" sldId="3446"/>
            <ac:cxnSpMk id="24" creationId="{385A7C7E-1EF8-946C-82AD-567FC671AE11}"/>
          </ac:cxnSpMkLst>
        </pc:cxnChg>
        <pc:cxnChg chg="mod">
          <ac:chgData name="Bob German" userId="19671429-1359-457f-bfc1-1be1ee65d4d9" providerId="ADAL" clId="{12D62750-1843-40A7-A17E-FE12AC68009A}" dt="2022-10-25T18:14:10.691" v="237" actId="1076"/>
          <ac:cxnSpMkLst>
            <pc:docMk/>
            <pc:sldMk cId="4043227365" sldId="3446"/>
            <ac:cxnSpMk id="70" creationId="{6FB3B7B1-C074-949B-7C07-B765359BA1F8}"/>
          </ac:cxnSpMkLst>
        </pc:cxnChg>
        <pc:cxnChg chg="mod">
          <ac:chgData name="Bob German" userId="19671429-1359-457f-bfc1-1be1ee65d4d9" providerId="ADAL" clId="{12D62750-1843-40A7-A17E-FE12AC68009A}" dt="2022-10-25T18:14:10.691" v="237" actId="1076"/>
          <ac:cxnSpMkLst>
            <pc:docMk/>
            <pc:sldMk cId="4043227365" sldId="3446"/>
            <ac:cxnSpMk id="455" creationId="{B6F5723E-D528-48F5-AE40-02D2C70814CB}"/>
          </ac:cxnSpMkLst>
        </pc:cxnChg>
        <pc:cxnChg chg="mod">
          <ac:chgData name="Bob German" userId="19671429-1359-457f-bfc1-1be1ee65d4d9" providerId="ADAL" clId="{12D62750-1843-40A7-A17E-FE12AC68009A}" dt="2022-10-25T18:14:10.691" v="237" actId="1076"/>
          <ac:cxnSpMkLst>
            <pc:docMk/>
            <pc:sldMk cId="4043227365" sldId="3446"/>
            <ac:cxnSpMk id="456" creationId="{EB7426D8-07EF-4716-A356-A9F71DC6E286}"/>
          </ac:cxnSpMkLst>
        </pc:cxnChg>
        <pc:cxnChg chg="mod">
          <ac:chgData name="Bob German" userId="19671429-1359-457f-bfc1-1be1ee65d4d9" providerId="ADAL" clId="{12D62750-1843-40A7-A17E-FE12AC68009A}" dt="2022-10-25T18:14:10.691" v="237" actId="1076"/>
          <ac:cxnSpMkLst>
            <pc:docMk/>
            <pc:sldMk cId="4043227365" sldId="3446"/>
            <ac:cxnSpMk id="457" creationId="{1334028D-4F07-4BF6-80C8-C6966EF8ED46}"/>
          </ac:cxnSpMkLst>
        </pc:cxnChg>
        <pc:cxnChg chg="mod">
          <ac:chgData name="Bob German" userId="19671429-1359-457f-bfc1-1be1ee65d4d9" providerId="ADAL" clId="{12D62750-1843-40A7-A17E-FE12AC68009A}" dt="2022-10-25T18:14:15.799" v="239" actId="1076"/>
          <ac:cxnSpMkLst>
            <pc:docMk/>
            <pc:sldMk cId="4043227365" sldId="3446"/>
            <ac:cxnSpMk id="458" creationId="{D6FD5C36-2D61-4802-A563-6F0D284EF3EF}"/>
          </ac:cxnSpMkLst>
        </pc:cxnChg>
      </pc:sldChg>
      <pc:sldChg chg="del">
        <pc:chgData name="Bob German" userId="19671429-1359-457f-bfc1-1be1ee65d4d9" providerId="ADAL" clId="{12D62750-1843-40A7-A17E-FE12AC68009A}" dt="2022-10-25T18:10:14.781" v="49" actId="2696"/>
        <pc:sldMkLst>
          <pc:docMk/>
          <pc:sldMk cId="1408648752" sldId="3471"/>
        </pc:sldMkLst>
      </pc:sldChg>
      <pc:sldChg chg="del">
        <pc:chgData name="Bob German" userId="19671429-1359-457f-bfc1-1be1ee65d4d9" providerId="ADAL" clId="{12D62750-1843-40A7-A17E-FE12AC68009A}" dt="2022-10-25T18:13:36.990" v="233" actId="2696"/>
        <pc:sldMkLst>
          <pc:docMk/>
          <pc:sldMk cId="2998308282" sldId="3477"/>
        </pc:sldMkLst>
      </pc:sldChg>
      <pc:sldChg chg="modSp mod">
        <pc:chgData name="Bob German" userId="19671429-1359-457f-bfc1-1be1ee65d4d9" providerId="ADAL" clId="{12D62750-1843-40A7-A17E-FE12AC68009A}" dt="2022-10-27T19:16:56.510" v="435" actId="20577"/>
        <pc:sldMkLst>
          <pc:docMk/>
          <pc:sldMk cId="2354002921" sldId="2147471665"/>
        </pc:sldMkLst>
        <pc:spChg chg="mod">
          <ac:chgData name="Bob German" userId="19671429-1359-457f-bfc1-1be1ee65d4d9" providerId="ADAL" clId="{12D62750-1843-40A7-A17E-FE12AC68009A}" dt="2022-10-27T19:16:56.510" v="435" actId="20577"/>
          <ac:spMkLst>
            <pc:docMk/>
            <pc:sldMk cId="2354002921" sldId="2147471665"/>
            <ac:spMk id="3" creationId="{72B088FB-B452-A183-6528-D8E9E2A6C989}"/>
          </ac:spMkLst>
        </pc:spChg>
      </pc:sldChg>
      <pc:sldChg chg="modNotesTx">
        <pc:chgData name="Bob German" userId="19671429-1359-457f-bfc1-1be1ee65d4d9" providerId="ADAL" clId="{12D62750-1843-40A7-A17E-FE12AC68009A}" dt="2022-10-25T18:13:29.571" v="232" actId="20577"/>
        <pc:sldMkLst>
          <pc:docMk/>
          <pc:sldMk cId="4206682741" sldId="2147477740"/>
        </pc:sldMkLst>
      </pc:sldChg>
      <pc:sldChg chg="add del setBg">
        <pc:chgData name="Bob German" userId="19671429-1359-457f-bfc1-1be1ee65d4d9" providerId="ADAL" clId="{12D62750-1843-40A7-A17E-FE12AC68009A}" dt="2022-10-25T18:15:27.343" v="265"/>
        <pc:sldMkLst>
          <pc:docMk/>
          <pc:sldMk cId="1138348148" sldId="2147477741"/>
        </pc:sldMkLst>
      </pc:sldChg>
      <pc:sldChg chg="delSp modSp mod modNotesTx">
        <pc:chgData name="Bob German" userId="19671429-1359-457f-bfc1-1be1ee65d4d9" providerId="ADAL" clId="{12D62750-1843-40A7-A17E-FE12AC68009A}" dt="2022-10-25T18:16:38.451" v="400" actId="20577"/>
        <pc:sldMkLst>
          <pc:docMk/>
          <pc:sldMk cId="3633213411" sldId="2147477741"/>
        </pc:sldMkLst>
        <pc:spChg chg="mod">
          <ac:chgData name="Bob German" userId="19671429-1359-457f-bfc1-1be1ee65d4d9" providerId="ADAL" clId="{12D62750-1843-40A7-A17E-FE12AC68009A}" dt="2022-10-25T18:16:34.121" v="388"/>
          <ac:spMkLst>
            <pc:docMk/>
            <pc:sldMk cId="3633213411" sldId="2147477741"/>
            <ac:spMk id="9" creationId="{5FEC58F4-ABDE-4B90-A3FF-3DADA0A05D0F}"/>
          </ac:spMkLst>
        </pc:spChg>
        <pc:spChg chg="mod">
          <ac:chgData name="Bob German" userId="19671429-1359-457f-bfc1-1be1ee65d4d9" providerId="ADAL" clId="{12D62750-1843-40A7-A17E-FE12AC68009A}" dt="2022-10-25T18:16:38.451" v="400" actId="20577"/>
          <ac:spMkLst>
            <pc:docMk/>
            <pc:sldMk cId="3633213411" sldId="2147477741"/>
            <ac:spMk id="13" creationId="{260EDCA2-1C5F-41F0-84E9-D885E5DC693E}"/>
          </ac:spMkLst>
        </pc:spChg>
        <pc:inkChg chg="del">
          <ac:chgData name="Bob German" userId="19671429-1359-457f-bfc1-1be1ee65d4d9" providerId="ADAL" clId="{12D62750-1843-40A7-A17E-FE12AC68009A}" dt="2022-10-25T18:15:40.764" v="266" actId="478"/>
          <ac:inkMkLst>
            <pc:docMk/>
            <pc:sldMk cId="3633213411" sldId="2147477741"/>
            <ac:inkMk id="27" creationId="{D64523CF-41EE-0856-5E5B-1567F99A0655}"/>
          </ac:inkMkLst>
        </pc:inkChg>
      </pc:sldChg>
    </pc:docChg>
  </pc:docChgLst>
  <pc:docChgLst>
    <pc:chgData name="Bob German" userId="19671429-1359-457f-bfc1-1be1ee65d4d9" providerId="ADAL" clId="{A3E0DE9D-0E3C-4641-86C7-2352DF6460A9}"/>
    <pc:docChg chg="undo custSel delSld addSection delSection modSection">
      <pc:chgData name="Bob German" userId="19671429-1359-457f-bfc1-1be1ee65d4d9" providerId="ADAL" clId="{A3E0DE9D-0E3C-4641-86C7-2352DF6460A9}" dt="2022-09-14T22:11:04.412" v="12" actId="18676"/>
      <pc:docMkLst>
        <pc:docMk/>
      </pc:docMkLst>
      <pc:sldChg chg="del">
        <pc:chgData name="Bob German" userId="19671429-1359-457f-bfc1-1be1ee65d4d9" providerId="ADAL" clId="{A3E0DE9D-0E3C-4641-86C7-2352DF6460A9}" dt="2022-09-14T22:10:22.721" v="4" actId="18676"/>
        <pc:sldMkLst>
          <pc:docMk/>
          <pc:sldMk cId="0" sldId="256"/>
        </pc:sldMkLst>
      </pc:sldChg>
      <pc:sldChg chg="del">
        <pc:chgData name="Bob German" userId="19671429-1359-457f-bfc1-1be1ee65d4d9" providerId="ADAL" clId="{A3E0DE9D-0E3C-4641-86C7-2352DF6460A9}" dt="2022-09-14T22:11:04.412" v="12" actId="18676"/>
        <pc:sldMkLst>
          <pc:docMk/>
          <pc:sldMk cId="0" sldId="257"/>
        </pc:sldMkLst>
      </pc:sldChg>
      <pc:sldChg chg="del">
        <pc:chgData name="Bob German" userId="19671429-1359-457f-bfc1-1be1ee65d4d9" providerId="ADAL" clId="{A3E0DE9D-0E3C-4641-86C7-2352DF6460A9}" dt="2022-09-14T22:10:20.020" v="3" actId="18676"/>
        <pc:sldMkLst>
          <pc:docMk/>
          <pc:sldMk cId="0" sldId="258"/>
        </pc:sldMkLst>
      </pc:sldChg>
      <pc:sldChg chg="del">
        <pc:chgData name="Bob German" userId="19671429-1359-457f-bfc1-1be1ee65d4d9" providerId="ADAL" clId="{A3E0DE9D-0E3C-4641-86C7-2352DF6460A9}" dt="2022-09-14T22:10:58.418" v="10" actId="18676"/>
        <pc:sldMkLst>
          <pc:docMk/>
          <pc:sldMk cId="0" sldId="259"/>
        </pc:sldMkLst>
      </pc:sldChg>
      <pc:sldChg chg="del">
        <pc:chgData name="Bob German" userId="19671429-1359-457f-bfc1-1be1ee65d4d9" providerId="ADAL" clId="{A3E0DE9D-0E3C-4641-86C7-2352DF6460A9}" dt="2022-09-14T22:10:58.418" v="10" actId="18676"/>
        <pc:sldMkLst>
          <pc:docMk/>
          <pc:sldMk cId="0" sldId="260"/>
        </pc:sldMkLst>
      </pc:sldChg>
      <pc:sldChg chg="del">
        <pc:chgData name="Bob German" userId="19671429-1359-457f-bfc1-1be1ee65d4d9" providerId="ADAL" clId="{A3E0DE9D-0E3C-4641-86C7-2352DF6460A9}" dt="2022-09-14T22:11:04.412" v="12" actId="18676"/>
        <pc:sldMkLst>
          <pc:docMk/>
          <pc:sldMk cId="0" sldId="261"/>
        </pc:sldMkLst>
      </pc:sldChg>
      <pc:sldChg chg="del">
        <pc:chgData name="Bob German" userId="19671429-1359-457f-bfc1-1be1ee65d4d9" providerId="ADAL" clId="{A3E0DE9D-0E3C-4641-86C7-2352DF6460A9}" dt="2022-09-14T22:10:08.902" v="0" actId="18676"/>
        <pc:sldMkLst>
          <pc:docMk/>
          <pc:sldMk cId="1765580783" sldId="263"/>
        </pc:sldMkLst>
      </pc:sldChg>
      <pc:sldChg chg="del">
        <pc:chgData name="Bob German" userId="19671429-1359-457f-bfc1-1be1ee65d4d9" providerId="ADAL" clId="{A3E0DE9D-0E3C-4641-86C7-2352DF6460A9}" dt="2022-09-14T22:10:58.418" v="10" actId="18676"/>
        <pc:sldMkLst>
          <pc:docMk/>
          <pc:sldMk cId="0" sldId="264"/>
        </pc:sldMkLst>
      </pc:sldChg>
      <pc:sldChg chg="del">
        <pc:chgData name="Bob German" userId="19671429-1359-457f-bfc1-1be1ee65d4d9" providerId="ADAL" clId="{A3E0DE9D-0E3C-4641-86C7-2352DF6460A9}" dt="2022-09-14T22:10:27.850" v="6" actId="18676"/>
        <pc:sldMkLst>
          <pc:docMk/>
          <pc:sldMk cId="2322412555" sldId="276"/>
        </pc:sldMkLst>
      </pc:sldChg>
      <pc:sldChg chg="del">
        <pc:chgData name="Bob German" userId="19671429-1359-457f-bfc1-1be1ee65d4d9" providerId="ADAL" clId="{A3E0DE9D-0E3C-4641-86C7-2352DF6460A9}" dt="2022-09-14T22:10:25.224" v="5" actId="18676"/>
        <pc:sldMkLst>
          <pc:docMk/>
          <pc:sldMk cId="2421501171" sldId="3384"/>
        </pc:sldMkLst>
      </pc:sldChg>
      <pc:sldChg chg="del">
        <pc:chgData name="Bob German" userId="19671429-1359-457f-bfc1-1be1ee65d4d9" providerId="ADAL" clId="{A3E0DE9D-0E3C-4641-86C7-2352DF6460A9}" dt="2022-09-14T22:10:38.462" v="8" actId="18676"/>
        <pc:sldMkLst>
          <pc:docMk/>
          <pc:sldMk cId="240190297" sldId="3386"/>
        </pc:sldMkLst>
      </pc:sldChg>
      <pc:sldChg chg="del">
        <pc:chgData name="Bob German" userId="19671429-1359-457f-bfc1-1be1ee65d4d9" providerId="ADAL" clId="{A3E0DE9D-0E3C-4641-86C7-2352DF6460A9}" dt="2022-09-14T22:10:38.462" v="8" actId="18676"/>
        <pc:sldMkLst>
          <pc:docMk/>
          <pc:sldMk cId="3405751858" sldId="3387"/>
        </pc:sldMkLst>
      </pc:sldChg>
      <pc:sldChg chg="del">
        <pc:chgData name="Bob German" userId="19671429-1359-457f-bfc1-1be1ee65d4d9" providerId="ADAL" clId="{A3E0DE9D-0E3C-4641-86C7-2352DF6460A9}" dt="2022-09-14T22:10:27.850" v="6" actId="18676"/>
        <pc:sldMkLst>
          <pc:docMk/>
          <pc:sldMk cId="2372528234" sldId="3388"/>
        </pc:sldMkLst>
      </pc:sldChg>
      <pc:sldChg chg="del">
        <pc:chgData name="Bob German" userId="19671429-1359-457f-bfc1-1be1ee65d4d9" providerId="ADAL" clId="{A3E0DE9D-0E3C-4641-86C7-2352DF6460A9}" dt="2022-09-14T22:10:38.462" v="8" actId="18676"/>
        <pc:sldMkLst>
          <pc:docMk/>
          <pc:sldMk cId="3517868032" sldId="3389"/>
        </pc:sldMkLst>
      </pc:sldChg>
      <pc:sldChg chg="del">
        <pc:chgData name="Bob German" userId="19671429-1359-457f-bfc1-1be1ee65d4d9" providerId="ADAL" clId="{A3E0DE9D-0E3C-4641-86C7-2352DF6460A9}" dt="2022-09-14T22:10:38.462" v="8" actId="18676"/>
        <pc:sldMkLst>
          <pc:docMk/>
          <pc:sldMk cId="4123378245" sldId="3390"/>
        </pc:sldMkLst>
      </pc:sldChg>
      <pc:sldChg chg="del">
        <pc:chgData name="Bob German" userId="19671429-1359-457f-bfc1-1be1ee65d4d9" providerId="ADAL" clId="{A3E0DE9D-0E3C-4641-86C7-2352DF6460A9}" dt="2022-09-14T22:10:22.721" v="4" actId="18676"/>
        <pc:sldMkLst>
          <pc:docMk/>
          <pc:sldMk cId="3124375733" sldId="3392"/>
        </pc:sldMkLst>
      </pc:sldChg>
      <pc:sldChg chg="del">
        <pc:chgData name="Bob German" userId="19671429-1359-457f-bfc1-1be1ee65d4d9" providerId="ADAL" clId="{A3E0DE9D-0E3C-4641-86C7-2352DF6460A9}" dt="2022-09-14T22:10:22.721" v="4" actId="18676"/>
        <pc:sldMkLst>
          <pc:docMk/>
          <pc:sldMk cId="2676614554" sldId="3393"/>
        </pc:sldMkLst>
      </pc:sldChg>
      <pc:sldChg chg="del">
        <pc:chgData name="Bob German" userId="19671429-1359-457f-bfc1-1be1ee65d4d9" providerId="ADAL" clId="{A3E0DE9D-0E3C-4641-86C7-2352DF6460A9}" dt="2022-09-14T22:10:22.721" v="4" actId="18676"/>
        <pc:sldMkLst>
          <pc:docMk/>
          <pc:sldMk cId="3050520187" sldId="3394"/>
        </pc:sldMkLst>
      </pc:sldChg>
      <pc:sldChg chg="del">
        <pc:chgData name="Bob German" userId="19671429-1359-457f-bfc1-1be1ee65d4d9" providerId="ADAL" clId="{A3E0DE9D-0E3C-4641-86C7-2352DF6460A9}" dt="2022-09-14T22:10:22.721" v="4" actId="18676"/>
        <pc:sldMkLst>
          <pc:docMk/>
          <pc:sldMk cId="2397107811" sldId="3395"/>
        </pc:sldMkLst>
      </pc:sldChg>
      <pc:sldChg chg="del">
        <pc:chgData name="Bob German" userId="19671429-1359-457f-bfc1-1be1ee65d4d9" providerId="ADAL" clId="{A3E0DE9D-0E3C-4641-86C7-2352DF6460A9}" dt="2022-09-14T22:10:22.721" v="4" actId="18676"/>
        <pc:sldMkLst>
          <pc:docMk/>
          <pc:sldMk cId="1843946855" sldId="3396"/>
        </pc:sldMkLst>
      </pc:sldChg>
      <pc:sldChg chg="del">
        <pc:chgData name="Bob German" userId="19671429-1359-457f-bfc1-1be1ee65d4d9" providerId="ADAL" clId="{A3E0DE9D-0E3C-4641-86C7-2352DF6460A9}" dt="2022-09-14T22:10:25.224" v="5" actId="18676"/>
        <pc:sldMkLst>
          <pc:docMk/>
          <pc:sldMk cId="2202718686" sldId="3397"/>
        </pc:sldMkLst>
      </pc:sldChg>
      <pc:sldChg chg="del">
        <pc:chgData name="Bob German" userId="19671429-1359-457f-bfc1-1be1ee65d4d9" providerId="ADAL" clId="{A3E0DE9D-0E3C-4641-86C7-2352DF6460A9}" dt="2022-09-14T22:10:25.224" v="5" actId="18676"/>
        <pc:sldMkLst>
          <pc:docMk/>
          <pc:sldMk cId="1582536659" sldId="3398"/>
        </pc:sldMkLst>
      </pc:sldChg>
      <pc:sldChg chg="del">
        <pc:chgData name="Bob German" userId="19671429-1359-457f-bfc1-1be1ee65d4d9" providerId="ADAL" clId="{A3E0DE9D-0E3C-4641-86C7-2352DF6460A9}" dt="2022-09-14T22:10:25.224" v="5" actId="18676"/>
        <pc:sldMkLst>
          <pc:docMk/>
          <pc:sldMk cId="1714417807" sldId="3399"/>
        </pc:sldMkLst>
      </pc:sldChg>
      <pc:sldChg chg="del">
        <pc:chgData name="Bob German" userId="19671429-1359-457f-bfc1-1be1ee65d4d9" providerId="ADAL" clId="{A3E0DE9D-0E3C-4641-86C7-2352DF6460A9}" dt="2022-09-14T22:10:25.224" v="5" actId="18676"/>
        <pc:sldMkLst>
          <pc:docMk/>
          <pc:sldMk cId="4201735755" sldId="3400"/>
        </pc:sldMkLst>
      </pc:sldChg>
      <pc:sldChg chg="del">
        <pc:chgData name="Bob German" userId="19671429-1359-457f-bfc1-1be1ee65d4d9" providerId="ADAL" clId="{A3E0DE9D-0E3C-4641-86C7-2352DF6460A9}" dt="2022-09-14T22:10:27.850" v="6" actId="18676"/>
        <pc:sldMkLst>
          <pc:docMk/>
          <pc:sldMk cId="797180863" sldId="3401"/>
        </pc:sldMkLst>
      </pc:sldChg>
      <pc:sldChg chg="del">
        <pc:chgData name="Bob German" userId="19671429-1359-457f-bfc1-1be1ee65d4d9" providerId="ADAL" clId="{A3E0DE9D-0E3C-4641-86C7-2352DF6460A9}" dt="2022-09-14T22:11:04.412" v="12" actId="18676"/>
        <pc:sldMkLst>
          <pc:docMk/>
          <pc:sldMk cId="186397203" sldId="3405"/>
        </pc:sldMkLst>
      </pc:sldChg>
      <pc:sldChg chg="del">
        <pc:chgData name="Bob German" userId="19671429-1359-457f-bfc1-1be1ee65d4d9" providerId="ADAL" clId="{A3E0DE9D-0E3C-4641-86C7-2352DF6460A9}" dt="2022-09-14T22:11:04.412" v="12" actId="18676"/>
        <pc:sldMkLst>
          <pc:docMk/>
          <pc:sldMk cId="3837538076" sldId="3417"/>
        </pc:sldMkLst>
      </pc:sldChg>
      <pc:sldChg chg="del">
        <pc:chgData name="Bob German" userId="19671429-1359-457f-bfc1-1be1ee65d4d9" providerId="ADAL" clId="{A3E0DE9D-0E3C-4641-86C7-2352DF6460A9}" dt="2022-09-14T22:10:08.902" v="0" actId="18676"/>
        <pc:sldMkLst>
          <pc:docMk/>
          <pc:sldMk cId="1523566410" sldId="3420"/>
        </pc:sldMkLst>
      </pc:sldChg>
      <pc:sldChg chg="del">
        <pc:chgData name="Bob German" userId="19671429-1359-457f-bfc1-1be1ee65d4d9" providerId="ADAL" clId="{A3E0DE9D-0E3C-4641-86C7-2352DF6460A9}" dt="2022-09-14T22:10:08.902" v="0" actId="18676"/>
        <pc:sldMkLst>
          <pc:docMk/>
          <pc:sldMk cId="1267400612" sldId="3421"/>
        </pc:sldMkLst>
      </pc:sldChg>
      <pc:sldChg chg="del">
        <pc:chgData name="Bob German" userId="19671429-1359-457f-bfc1-1be1ee65d4d9" providerId="ADAL" clId="{A3E0DE9D-0E3C-4641-86C7-2352DF6460A9}" dt="2022-09-14T22:10:08.902" v="0" actId="18676"/>
        <pc:sldMkLst>
          <pc:docMk/>
          <pc:sldMk cId="1789468204" sldId="3422"/>
        </pc:sldMkLst>
      </pc:sldChg>
      <pc:sldChg chg="del">
        <pc:chgData name="Bob German" userId="19671429-1359-457f-bfc1-1be1ee65d4d9" providerId="ADAL" clId="{A3E0DE9D-0E3C-4641-86C7-2352DF6460A9}" dt="2022-09-14T22:10:22.721" v="4" actId="18676"/>
        <pc:sldMkLst>
          <pc:docMk/>
          <pc:sldMk cId="3694679882" sldId="3425"/>
        </pc:sldMkLst>
      </pc:sldChg>
      <pc:sldChg chg="del">
        <pc:chgData name="Bob German" userId="19671429-1359-457f-bfc1-1be1ee65d4d9" providerId="ADAL" clId="{A3E0DE9D-0E3C-4641-86C7-2352DF6460A9}" dt="2022-09-14T22:10:08.902" v="0" actId="18676"/>
        <pc:sldMkLst>
          <pc:docMk/>
          <pc:sldMk cId="1421812549" sldId="3427"/>
        </pc:sldMkLst>
      </pc:sldChg>
      <pc:sldChg chg="del">
        <pc:chgData name="Bob German" userId="19671429-1359-457f-bfc1-1be1ee65d4d9" providerId="ADAL" clId="{A3E0DE9D-0E3C-4641-86C7-2352DF6460A9}" dt="2022-09-14T22:10:25.224" v="5" actId="18676"/>
        <pc:sldMkLst>
          <pc:docMk/>
          <pc:sldMk cId="135292076" sldId="3432"/>
        </pc:sldMkLst>
      </pc:sldChg>
      <pc:sldChg chg="del">
        <pc:chgData name="Bob German" userId="19671429-1359-457f-bfc1-1be1ee65d4d9" providerId="ADAL" clId="{A3E0DE9D-0E3C-4641-86C7-2352DF6460A9}" dt="2022-09-14T22:10:34.440" v="7" actId="18676"/>
        <pc:sldMkLst>
          <pc:docMk/>
          <pc:sldMk cId="2052492622" sldId="3435"/>
        </pc:sldMkLst>
      </pc:sldChg>
      <pc:sldChg chg="del">
        <pc:chgData name="Bob German" userId="19671429-1359-457f-bfc1-1be1ee65d4d9" providerId="ADAL" clId="{A3E0DE9D-0E3C-4641-86C7-2352DF6460A9}" dt="2022-09-14T22:10:38.462" v="8" actId="18676"/>
        <pc:sldMkLst>
          <pc:docMk/>
          <pc:sldMk cId="1499675187" sldId="3436"/>
        </pc:sldMkLst>
      </pc:sldChg>
      <pc:sldChg chg="del">
        <pc:chgData name="Bob German" userId="19671429-1359-457f-bfc1-1be1ee65d4d9" providerId="ADAL" clId="{A3E0DE9D-0E3C-4641-86C7-2352DF6460A9}" dt="2022-09-14T22:10:22.721" v="4" actId="18676"/>
        <pc:sldMkLst>
          <pc:docMk/>
          <pc:sldMk cId="204005903" sldId="3438"/>
        </pc:sldMkLst>
      </pc:sldChg>
      <pc:sldChg chg="del">
        <pc:chgData name="Bob German" userId="19671429-1359-457f-bfc1-1be1ee65d4d9" providerId="ADAL" clId="{A3E0DE9D-0E3C-4641-86C7-2352DF6460A9}" dt="2022-09-14T22:10:25.224" v="5" actId="18676"/>
        <pc:sldMkLst>
          <pc:docMk/>
          <pc:sldMk cId="2521338931" sldId="3439"/>
        </pc:sldMkLst>
      </pc:sldChg>
      <pc:sldChg chg="del">
        <pc:chgData name="Bob German" userId="19671429-1359-457f-bfc1-1be1ee65d4d9" providerId="ADAL" clId="{A3E0DE9D-0E3C-4641-86C7-2352DF6460A9}" dt="2022-09-14T22:10:27.850" v="6" actId="18676"/>
        <pc:sldMkLst>
          <pc:docMk/>
          <pc:sldMk cId="2421853279" sldId="3440"/>
        </pc:sldMkLst>
      </pc:sldChg>
      <pc:sldChg chg="del">
        <pc:chgData name="Bob German" userId="19671429-1359-457f-bfc1-1be1ee65d4d9" providerId="ADAL" clId="{A3E0DE9D-0E3C-4641-86C7-2352DF6460A9}" dt="2022-09-14T22:10:34.440" v="7" actId="18676"/>
        <pc:sldMkLst>
          <pc:docMk/>
          <pc:sldMk cId="3562976106" sldId="3441"/>
        </pc:sldMkLst>
      </pc:sldChg>
      <pc:sldChg chg="del">
        <pc:chgData name="Bob German" userId="19671429-1359-457f-bfc1-1be1ee65d4d9" providerId="ADAL" clId="{A3E0DE9D-0E3C-4641-86C7-2352DF6460A9}" dt="2022-09-14T22:10:38.462" v="8" actId="18676"/>
        <pc:sldMkLst>
          <pc:docMk/>
          <pc:sldMk cId="1057803387" sldId="3442"/>
        </pc:sldMkLst>
      </pc:sldChg>
      <pc:sldChg chg="del">
        <pc:chgData name="Bob German" userId="19671429-1359-457f-bfc1-1be1ee65d4d9" providerId="ADAL" clId="{A3E0DE9D-0E3C-4641-86C7-2352DF6460A9}" dt="2022-09-14T22:10:43.393" v="9" actId="18676"/>
        <pc:sldMkLst>
          <pc:docMk/>
          <pc:sldMk cId="1476996580" sldId="3443"/>
        </pc:sldMkLst>
      </pc:sldChg>
      <pc:sldChg chg="del">
        <pc:chgData name="Bob German" userId="19671429-1359-457f-bfc1-1be1ee65d4d9" providerId="ADAL" clId="{A3E0DE9D-0E3C-4641-86C7-2352DF6460A9}" dt="2022-09-14T22:10:43.393" v="9" actId="18676"/>
        <pc:sldMkLst>
          <pc:docMk/>
          <pc:sldMk cId="1381434521" sldId="3444"/>
        </pc:sldMkLst>
      </pc:sldChg>
      <pc:sldChg chg="del">
        <pc:chgData name="Bob German" userId="19671429-1359-457f-bfc1-1be1ee65d4d9" providerId="ADAL" clId="{A3E0DE9D-0E3C-4641-86C7-2352DF6460A9}" dt="2022-09-14T22:10:58.418" v="10" actId="18676"/>
        <pc:sldMkLst>
          <pc:docMk/>
          <pc:sldMk cId="2070449981" sldId="3447"/>
        </pc:sldMkLst>
      </pc:sldChg>
      <pc:sldChg chg="del">
        <pc:chgData name="Bob German" userId="19671429-1359-457f-bfc1-1be1ee65d4d9" providerId="ADAL" clId="{A3E0DE9D-0E3C-4641-86C7-2352DF6460A9}" dt="2022-09-14T22:10:58.418" v="10" actId="18676"/>
        <pc:sldMkLst>
          <pc:docMk/>
          <pc:sldMk cId="3594400662" sldId="3448"/>
        </pc:sldMkLst>
      </pc:sldChg>
      <pc:sldChg chg="del">
        <pc:chgData name="Bob German" userId="19671429-1359-457f-bfc1-1be1ee65d4d9" providerId="ADAL" clId="{A3E0DE9D-0E3C-4641-86C7-2352DF6460A9}" dt="2022-09-14T22:11:01.525" v="11" actId="18676"/>
        <pc:sldMkLst>
          <pc:docMk/>
          <pc:sldMk cId="281785456" sldId="3449"/>
        </pc:sldMkLst>
      </pc:sldChg>
      <pc:sldChg chg="del">
        <pc:chgData name="Bob German" userId="19671429-1359-457f-bfc1-1be1ee65d4d9" providerId="ADAL" clId="{A3E0DE9D-0E3C-4641-86C7-2352DF6460A9}" dt="2022-09-14T22:10:43.393" v="9" actId="18676"/>
        <pc:sldMkLst>
          <pc:docMk/>
          <pc:sldMk cId="554901135" sldId="3450"/>
        </pc:sldMkLst>
      </pc:sldChg>
      <pc:sldChg chg="del">
        <pc:chgData name="Bob German" userId="19671429-1359-457f-bfc1-1be1ee65d4d9" providerId="ADAL" clId="{A3E0DE9D-0E3C-4641-86C7-2352DF6460A9}" dt="2022-09-14T22:10:22.721" v="4" actId="18676"/>
        <pc:sldMkLst>
          <pc:docMk/>
          <pc:sldMk cId="1065247564" sldId="3454"/>
        </pc:sldMkLst>
      </pc:sldChg>
      <pc:sldChg chg="del">
        <pc:chgData name="Bob German" userId="19671429-1359-457f-bfc1-1be1ee65d4d9" providerId="ADAL" clId="{A3E0DE9D-0E3C-4641-86C7-2352DF6460A9}" dt="2022-09-14T22:10:22.721" v="4" actId="18676"/>
        <pc:sldMkLst>
          <pc:docMk/>
          <pc:sldMk cId="413338744" sldId="3457"/>
        </pc:sldMkLst>
      </pc:sldChg>
      <pc:sldChg chg="del">
        <pc:chgData name="Bob German" userId="19671429-1359-457f-bfc1-1be1ee65d4d9" providerId="ADAL" clId="{A3E0DE9D-0E3C-4641-86C7-2352DF6460A9}" dt="2022-09-14T22:10:22.721" v="4" actId="18676"/>
        <pc:sldMkLst>
          <pc:docMk/>
          <pc:sldMk cId="3406873373" sldId="3458"/>
        </pc:sldMkLst>
      </pc:sldChg>
      <pc:sldChg chg="del">
        <pc:chgData name="Bob German" userId="19671429-1359-457f-bfc1-1be1ee65d4d9" providerId="ADAL" clId="{A3E0DE9D-0E3C-4641-86C7-2352DF6460A9}" dt="2022-09-14T22:10:22.721" v="4" actId="18676"/>
        <pc:sldMkLst>
          <pc:docMk/>
          <pc:sldMk cId="1158102162" sldId="3459"/>
        </pc:sldMkLst>
      </pc:sldChg>
      <pc:sldChg chg="del">
        <pc:chgData name="Bob German" userId="19671429-1359-457f-bfc1-1be1ee65d4d9" providerId="ADAL" clId="{A3E0DE9D-0E3C-4641-86C7-2352DF6460A9}" dt="2022-09-14T22:10:20.020" v="3" actId="18676"/>
        <pc:sldMkLst>
          <pc:docMk/>
          <pc:sldMk cId="4170299538" sldId="3460"/>
        </pc:sldMkLst>
      </pc:sldChg>
      <pc:sldChg chg="del">
        <pc:chgData name="Bob German" userId="19671429-1359-457f-bfc1-1be1ee65d4d9" providerId="ADAL" clId="{A3E0DE9D-0E3C-4641-86C7-2352DF6460A9}" dt="2022-09-14T22:10:25.224" v="5" actId="18676"/>
        <pc:sldMkLst>
          <pc:docMk/>
          <pc:sldMk cId="194307646" sldId="3461"/>
        </pc:sldMkLst>
      </pc:sldChg>
      <pc:sldChg chg="del">
        <pc:chgData name="Bob German" userId="19671429-1359-457f-bfc1-1be1ee65d4d9" providerId="ADAL" clId="{A3E0DE9D-0E3C-4641-86C7-2352DF6460A9}" dt="2022-09-14T22:10:25.224" v="5" actId="18676"/>
        <pc:sldMkLst>
          <pc:docMk/>
          <pc:sldMk cId="831060786" sldId="3462"/>
        </pc:sldMkLst>
      </pc:sldChg>
      <pc:sldChg chg="del">
        <pc:chgData name="Bob German" userId="19671429-1359-457f-bfc1-1be1ee65d4d9" providerId="ADAL" clId="{A3E0DE9D-0E3C-4641-86C7-2352DF6460A9}" dt="2022-09-14T22:10:25.224" v="5" actId="18676"/>
        <pc:sldMkLst>
          <pc:docMk/>
          <pc:sldMk cId="3842490257" sldId="3463"/>
        </pc:sldMkLst>
      </pc:sldChg>
      <pc:sldChg chg="del">
        <pc:chgData name="Bob German" userId="19671429-1359-457f-bfc1-1be1ee65d4d9" providerId="ADAL" clId="{A3E0DE9D-0E3C-4641-86C7-2352DF6460A9}" dt="2022-09-14T22:10:25.224" v="5" actId="18676"/>
        <pc:sldMkLst>
          <pc:docMk/>
          <pc:sldMk cId="3269524823" sldId="3464"/>
        </pc:sldMkLst>
      </pc:sldChg>
      <pc:sldChg chg="del">
        <pc:chgData name="Bob German" userId="19671429-1359-457f-bfc1-1be1ee65d4d9" providerId="ADAL" clId="{A3E0DE9D-0E3C-4641-86C7-2352DF6460A9}" dt="2022-09-14T22:10:27.850" v="6" actId="18676"/>
        <pc:sldMkLst>
          <pc:docMk/>
          <pc:sldMk cId="773264773" sldId="3465"/>
        </pc:sldMkLst>
      </pc:sldChg>
      <pc:sldChg chg="del">
        <pc:chgData name="Bob German" userId="19671429-1359-457f-bfc1-1be1ee65d4d9" providerId="ADAL" clId="{A3E0DE9D-0E3C-4641-86C7-2352DF6460A9}" dt="2022-09-14T22:10:34.440" v="7" actId="18676"/>
        <pc:sldMkLst>
          <pc:docMk/>
          <pc:sldMk cId="405401018" sldId="3466"/>
        </pc:sldMkLst>
      </pc:sldChg>
      <pc:sldChg chg="del">
        <pc:chgData name="Bob German" userId="19671429-1359-457f-bfc1-1be1ee65d4d9" providerId="ADAL" clId="{A3E0DE9D-0E3C-4641-86C7-2352DF6460A9}" dt="2022-09-14T22:10:27.850" v="6" actId="18676"/>
        <pc:sldMkLst>
          <pc:docMk/>
          <pc:sldMk cId="2250686984" sldId="3467"/>
        </pc:sldMkLst>
      </pc:sldChg>
      <pc:sldChg chg="del">
        <pc:chgData name="Bob German" userId="19671429-1359-457f-bfc1-1be1ee65d4d9" providerId="ADAL" clId="{A3E0DE9D-0E3C-4641-86C7-2352DF6460A9}" dt="2022-09-14T22:10:34.440" v="7" actId="18676"/>
        <pc:sldMkLst>
          <pc:docMk/>
          <pc:sldMk cId="2683136149" sldId="3468"/>
        </pc:sldMkLst>
      </pc:sldChg>
      <pc:sldChg chg="del">
        <pc:chgData name="Bob German" userId="19671429-1359-457f-bfc1-1be1ee65d4d9" providerId="ADAL" clId="{A3E0DE9D-0E3C-4641-86C7-2352DF6460A9}" dt="2022-09-14T22:10:38.462" v="8" actId="18676"/>
        <pc:sldMkLst>
          <pc:docMk/>
          <pc:sldMk cId="1863045979" sldId="3469"/>
        </pc:sldMkLst>
      </pc:sldChg>
      <pc:sldChg chg="del">
        <pc:chgData name="Bob German" userId="19671429-1359-457f-bfc1-1be1ee65d4d9" providerId="ADAL" clId="{A3E0DE9D-0E3C-4641-86C7-2352DF6460A9}" dt="2022-09-14T22:10:43.393" v="9" actId="18676"/>
        <pc:sldMkLst>
          <pc:docMk/>
          <pc:sldMk cId="1832373386" sldId="3470"/>
        </pc:sldMkLst>
      </pc:sldChg>
      <pc:sldChg chg="del">
        <pc:chgData name="Bob German" userId="19671429-1359-457f-bfc1-1be1ee65d4d9" providerId="ADAL" clId="{A3E0DE9D-0E3C-4641-86C7-2352DF6460A9}" dt="2022-09-14T22:10:58.418" v="10" actId="18676"/>
        <pc:sldMkLst>
          <pc:docMk/>
          <pc:sldMk cId="3941335579" sldId="3472"/>
        </pc:sldMkLst>
      </pc:sldChg>
      <pc:sldChg chg="del">
        <pc:chgData name="Bob German" userId="19671429-1359-457f-bfc1-1be1ee65d4d9" providerId="ADAL" clId="{A3E0DE9D-0E3C-4641-86C7-2352DF6460A9}" dt="2022-09-14T22:10:34.440" v="7" actId="18676"/>
        <pc:sldMkLst>
          <pc:docMk/>
          <pc:sldMk cId="1543407207" sldId="3474"/>
        </pc:sldMkLst>
      </pc:sldChg>
      <pc:sldChg chg="del">
        <pc:chgData name="Bob German" userId="19671429-1359-457f-bfc1-1be1ee65d4d9" providerId="ADAL" clId="{A3E0DE9D-0E3C-4641-86C7-2352DF6460A9}" dt="2022-09-14T22:10:38.462" v="8" actId="18676"/>
        <pc:sldMkLst>
          <pc:docMk/>
          <pc:sldMk cId="3576019376" sldId="3475"/>
        </pc:sldMkLst>
      </pc:sldChg>
      <pc:sldChg chg="del">
        <pc:chgData name="Bob German" userId="19671429-1359-457f-bfc1-1be1ee65d4d9" providerId="ADAL" clId="{A3E0DE9D-0E3C-4641-86C7-2352DF6460A9}" dt="2022-09-14T22:10:43.393" v="9" actId="18676"/>
        <pc:sldMkLst>
          <pc:docMk/>
          <pc:sldMk cId="3952484212" sldId="3476"/>
        </pc:sldMkLst>
      </pc:sldChg>
      <pc:sldChg chg="del">
        <pc:chgData name="Bob German" userId="19671429-1359-457f-bfc1-1be1ee65d4d9" providerId="ADAL" clId="{A3E0DE9D-0E3C-4641-86C7-2352DF6460A9}" dt="2022-09-14T22:10:58.418" v="10" actId="18676"/>
        <pc:sldMkLst>
          <pc:docMk/>
          <pc:sldMk cId="988585734" sldId="3478"/>
        </pc:sldMkLst>
      </pc:sldChg>
      <pc:sldChg chg="del">
        <pc:chgData name="Bob German" userId="19671429-1359-457f-bfc1-1be1ee65d4d9" providerId="ADAL" clId="{A3E0DE9D-0E3C-4641-86C7-2352DF6460A9}" dt="2022-09-14T22:10:58.418" v="10" actId="18676"/>
        <pc:sldMkLst>
          <pc:docMk/>
          <pc:sldMk cId="3465863823" sldId="3479"/>
        </pc:sldMkLst>
      </pc:sldChg>
      <pc:sldChg chg="del">
        <pc:chgData name="Bob German" userId="19671429-1359-457f-bfc1-1be1ee65d4d9" providerId="ADAL" clId="{A3E0DE9D-0E3C-4641-86C7-2352DF6460A9}" dt="2022-09-14T22:10:58.418" v="10" actId="18676"/>
        <pc:sldMkLst>
          <pc:docMk/>
          <pc:sldMk cId="0" sldId="3484"/>
        </pc:sldMkLst>
      </pc:sldChg>
      <pc:sldChg chg="del">
        <pc:chgData name="Bob German" userId="19671429-1359-457f-bfc1-1be1ee65d4d9" providerId="ADAL" clId="{A3E0DE9D-0E3C-4641-86C7-2352DF6460A9}" dt="2022-09-14T22:10:58.418" v="10" actId="18676"/>
        <pc:sldMkLst>
          <pc:docMk/>
          <pc:sldMk cId="3504714326" sldId="3485"/>
        </pc:sldMkLst>
      </pc:sldChg>
      <pc:sldChg chg="del">
        <pc:chgData name="Bob German" userId="19671429-1359-457f-bfc1-1be1ee65d4d9" providerId="ADAL" clId="{A3E0DE9D-0E3C-4641-86C7-2352DF6460A9}" dt="2022-09-14T22:10:58.418" v="10" actId="18676"/>
        <pc:sldMkLst>
          <pc:docMk/>
          <pc:sldMk cId="1545831673" sldId="3486"/>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337B6CD2-8335-48E2-8FE5-1122D52281FC}">
      <dgm:prSet/>
      <dgm:spPr/>
      <dgm:t>
        <a:bodyPr/>
        <a:lstStyle/>
        <a:p>
          <a:pPr>
            <a:buFont typeface="Arial" panose="020B0604020202020204" pitchFamily="34" charset="0"/>
            <a:buChar char="•"/>
          </a:pPr>
          <a:r>
            <a:rPr lang="en-US" b="1" dirty="0"/>
            <a:t>Collaboration</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17265A19-9092-41DD-96EC-3F627D4930D6}">
      <dgm:prSet/>
      <dgm:spPr/>
      <dgm:t>
        <a:bodyPr/>
        <a:lstStyle/>
        <a:p>
          <a:pPr>
            <a:buFont typeface="Arial" panose="020B0604020202020204" pitchFamily="34" charset="0"/>
            <a:buChar char="•"/>
          </a:pPr>
          <a:r>
            <a:rPr lang="en-US" b="1" dirty="0"/>
            <a:t>Discoverability</a:t>
          </a:r>
        </a:p>
      </dgm:t>
    </dgm:pt>
    <dgm:pt modelId="{CC035347-5FFB-4492-9000-8C1ABA66769A}" type="parTrans" cxnId="{71E1CB18-A855-4D94-97A9-A5B5EB0D4D2C}">
      <dgm:prSet/>
      <dgm:spPr/>
      <dgm:t>
        <a:bodyPr/>
        <a:lstStyle/>
        <a:p>
          <a:endParaRPr lang="en-US"/>
        </a:p>
      </dgm:t>
    </dgm:pt>
    <dgm:pt modelId="{28FAACE0-3F97-4064-8954-47D88625DA85}" type="sibTrans" cxnId="{71E1CB18-A855-4D94-97A9-A5B5EB0D4D2C}">
      <dgm:prSet/>
      <dgm:spPr/>
      <dgm:t>
        <a:bodyPr/>
        <a:lstStyle/>
        <a:p>
          <a:endParaRPr lang="en-US"/>
        </a:p>
      </dgm:t>
    </dgm:pt>
    <dgm:pt modelId="{8463024D-3BEA-47C9-9956-9E9808C8F977}">
      <dgm:prSet/>
      <dgm:spPr/>
      <dgm:t>
        <a:bodyPr/>
        <a:lstStyle/>
        <a:p>
          <a:pPr>
            <a:buFont typeface="Arial" panose="020B0604020202020204" pitchFamily="34" charset="0"/>
            <a:buChar char="•"/>
          </a:pPr>
          <a:r>
            <a:rPr lang="en-US" b="0" dirty="0"/>
            <a:t>Organizer installs the app for everyone in the meeting</a:t>
          </a:r>
        </a:p>
      </dgm:t>
    </dgm:pt>
    <dgm:pt modelId="{9AE34C66-B548-4FB1-B84E-B09E1F18AC74}" type="parTrans" cxnId="{7AE05292-4673-438D-92F7-54B10D546542}">
      <dgm:prSet/>
      <dgm:spPr/>
      <dgm:t>
        <a:bodyPr/>
        <a:lstStyle/>
        <a:p>
          <a:endParaRPr lang="en-US"/>
        </a:p>
      </dgm:t>
    </dgm:pt>
    <dgm:pt modelId="{94F2CEE9-FCAA-4017-B500-5FCA34BCD54E}" type="sibTrans" cxnId="{7AE05292-4673-438D-92F7-54B10D546542}">
      <dgm:prSet/>
      <dgm:spPr/>
      <dgm:t>
        <a:bodyPr/>
        <a:lstStyle/>
        <a:p>
          <a:endParaRPr lang="en-US"/>
        </a:p>
      </dgm:t>
    </dgm:pt>
    <dgm:pt modelId="{241146A0-A6B4-43F9-B69C-7906726B925F}">
      <dgm:prSet/>
      <dgm:spPr/>
      <dgm:t>
        <a:bodyPr/>
        <a:lstStyle/>
        <a:p>
          <a:pPr>
            <a:buFont typeface="Arial" panose="020B0604020202020204" pitchFamily="34" charset="0"/>
            <a:buChar char="•"/>
          </a:pPr>
          <a:endParaRPr lang="en-US" b="0" dirty="0"/>
        </a:p>
      </dgm:t>
    </dgm:pt>
    <dgm:pt modelId="{F42A02F0-3F9D-416B-A861-6F67238319DD}" type="parTrans" cxnId="{F1016B02-7058-44D1-913A-A79D014EC393}">
      <dgm:prSet/>
      <dgm:spPr/>
      <dgm:t>
        <a:bodyPr/>
        <a:lstStyle/>
        <a:p>
          <a:endParaRPr lang="en-US"/>
        </a:p>
      </dgm:t>
    </dgm:pt>
    <dgm:pt modelId="{94D5436A-1502-4AD1-8023-2EBFAA3EC834}" type="sibTrans" cxnId="{F1016B02-7058-44D1-913A-A79D014EC393}">
      <dgm:prSet/>
      <dgm:spPr/>
      <dgm:t>
        <a:bodyPr/>
        <a:lstStyle/>
        <a:p>
          <a:endParaRPr lang="en-US"/>
        </a:p>
      </dgm:t>
    </dgm:pt>
    <dgm:pt modelId="{A82333C7-CF07-4C1F-849C-210B63691D35}">
      <dgm:prSet/>
      <dgm:spPr/>
      <dgm:t>
        <a:bodyPr/>
        <a:lstStyle/>
        <a:p>
          <a:pPr>
            <a:buFont typeface="Arial" panose="020B0604020202020204" pitchFamily="34" charset="0"/>
            <a:buChar char="•"/>
          </a:pPr>
          <a:endParaRPr lang="en-US" b="0" dirty="0"/>
        </a:p>
      </dgm:t>
    </dgm:pt>
    <dgm:pt modelId="{C6F29D9C-AB5A-4544-B2E3-7947255C8EE8}" type="parTrans" cxnId="{D0A6E17E-9CF3-4059-A197-39D99C527F28}">
      <dgm:prSet/>
      <dgm:spPr/>
      <dgm:t>
        <a:bodyPr/>
        <a:lstStyle/>
        <a:p>
          <a:endParaRPr lang="en-US"/>
        </a:p>
      </dgm:t>
    </dgm:pt>
    <dgm:pt modelId="{EE8C1101-D83B-426E-9CE8-336F2E098F22}" type="sibTrans" cxnId="{D0A6E17E-9CF3-4059-A197-39D99C527F28}">
      <dgm:prSet/>
      <dgm:spPr/>
      <dgm:t>
        <a:bodyPr/>
        <a:lstStyle/>
        <a:p>
          <a:endParaRPr lang="en-US"/>
        </a:p>
      </dgm:t>
    </dgm:pt>
    <dgm:pt modelId="{103C0A37-4A27-4EB6-B882-7B14513F2EED}">
      <dgm:prSet/>
      <dgm:spPr/>
      <dgm:t>
        <a:bodyPr/>
        <a:lstStyle/>
        <a:p>
          <a:pPr>
            <a:buFont typeface="Arial" panose="020B0604020202020204" pitchFamily="34" charset="0"/>
            <a:buChar char="•"/>
          </a:pPr>
          <a:r>
            <a:rPr lang="en-US" b="0" dirty="0"/>
            <a:t>Users can configure shared tabs and interact with chat bots</a:t>
          </a:r>
        </a:p>
      </dgm:t>
    </dgm:pt>
    <dgm:pt modelId="{F7620CED-6409-48BB-83DE-858BF233E9E7}" type="parTrans" cxnId="{E7334052-1AE6-4250-A08A-8951A5E1B3A6}">
      <dgm:prSet/>
      <dgm:spPr/>
      <dgm:t>
        <a:bodyPr/>
        <a:lstStyle/>
        <a:p>
          <a:endParaRPr lang="en-US"/>
        </a:p>
      </dgm:t>
    </dgm:pt>
    <dgm:pt modelId="{CE56AAB5-1F61-42F3-9A34-317C878FC57E}" type="sibTrans" cxnId="{E7334052-1AE6-4250-A08A-8951A5E1B3A6}">
      <dgm:prSet/>
      <dgm:spPr/>
      <dgm:t>
        <a:bodyPr/>
        <a:lstStyle/>
        <a:p>
          <a:endParaRPr lang="en-US"/>
        </a:p>
      </dgm:t>
    </dgm:pt>
    <dgm:pt modelId="{51EF2881-477E-4DE1-A4C2-955EF339EA30}">
      <dgm:prSet/>
      <dgm:spPr/>
      <dgm:t>
        <a:bodyPr/>
        <a:lstStyle/>
        <a:p>
          <a:pPr>
            <a:buFont typeface="Arial" panose="020B0604020202020204" pitchFamily="34" charset="0"/>
            <a:buChar char="•"/>
          </a:pPr>
          <a:r>
            <a:rPr lang="en-US" b="0" dirty="0"/>
            <a:t>Users can meet and chat alongside the application</a:t>
          </a:r>
        </a:p>
      </dgm:t>
    </dgm:pt>
    <dgm:pt modelId="{2CF79A11-7FDD-4240-93D8-055D501EA9BE}" type="parTrans" cxnId="{DC68D021-BB51-447A-9E07-2C81E5C04E95}">
      <dgm:prSet/>
      <dgm:spPr/>
      <dgm:t>
        <a:bodyPr/>
        <a:lstStyle/>
        <a:p>
          <a:endParaRPr lang="en-US"/>
        </a:p>
      </dgm:t>
    </dgm:pt>
    <dgm:pt modelId="{39213A0E-A461-4510-9A98-562959B605A8}" type="sibTrans" cxnId="{DC68D021-BB51-447A-9E07-2C81E5C04E95}">
      <dgm:prSet/>
      <dgm:spPr/>
      <dgm:t>
        <a:bodyPr/>
        <a:lstStyle/>
        <a:p>
          <a:endParaRPr lang="en-US"/>
        </a:p>
      </dgm:t>
    </dgm:pt>
    <dgm:pt modelId="{AA0ABD6C-84B6-4A8A-B505-A979C74F1012}">
      <dgm:prSet/>
      <dgm:spPr/>
      <dgm:t>
        <a:bodyPr/>
        <a:lstStyle/>
        <a:p>
          <a:pPr>
            <a:buFont typeface="Arial" panose="020B0604020202020204" pitchFamily="34" charset="0"/>
            <a:buChar char="•"/>
          </a:pPr>
          <a:r>
            <a:rPr lang="en-US" b="0" dirty="0"/>
            <a:t>Provide information and capture outcomes during meetings</a:t>
          </a:r>
        </a:p>
      </dgm:t>
    </dgm:pt>
    <dgm:pt modelId="{2B1CCA44-96C8-4996-984A-576038D52A83}" type="parTrans" cxnId="{B057673F-8605-452E-849F-7789EE0F5068}">
      <dgm:prSet/>
      <dgm:spPr/>
      <dgm:t>
        <a:bodyPr/>
        <a:lstStyle/>
        <a:p>
          <a:endParaRPr lang="en-US"/>
        </a:p>
      </dgm:t>
    </dgm:pt>
    <dgm:pt modelId="{51BC0F5C-BEBB-43BE-999E-458A5EF0708C}" type="sibTrans" cxnId="{B057673F-8605-452E-849F-7789EE0F5068}">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0" presStyleCnt="2">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0" presStyleCnt="2"/>
      <dgm:spPr/>
    </dgm:pt>
    <dgm:pt modelId="{68A4FD25-F184-482A-B826-882DFE96A3DA}" type="pres">
      <dgm:prSet presAssocID="{337B6CD2-8335-48E2-8FE5-1122D52281FC}"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ers with solid fill"/>
        </a:ext>
      </dgm:extLst>
    </dgm:pt>
    <dgm:pt modelId="{CB5FCF1D-61B7-4D61-9738-8D4BFA020205}" type="pres">
      <dgm:prSet presAssocID="{E625AC7C-8058-40FD-B9B2-E5F2067C3B0E}" presName="sibTrans" presStyleLbl="sibTrans2D1" presStyleIdx="0" presStyleCnt="0"/>
      <dgm:spPr/>
    </dgm:pt>
    <dgm:pt modelId="{EBA909FB-BE79-49E9-9212-2A8499BD1B86}" type="pres">
      <dgm:prSet presAssocID="{17265A19-9092-41DD-96EC-3F627D4930D6}" presName="compNode" presStyleCnt="0"/>
      <dgm:spPr/>
    </dgm:pt>
    <dgm:pt modelId="{37568CA8-3CAD-431A-8FBB-3313F314811A}" type="pres">
      <dgm:prSet presAssocID="{17265A19-9092-41DD-96EC-3F627D4930D6}" presName="childRect" presStyleLbl="bgAcc1" presStyleIdx="1" presStyleCnt="2">
        <dgm:presLayoutVars>
          <dgm:bulletEnabled val="1"/>
        </dgm:presLayoutVars>
      </dgm:prSet>
      <dgm:spPr/>
    </dgm:pt>
    <dgm:pt modelId="{603614C5-0F20-4E96-BB8F-1FA266A3E66D}" type="pres">
      <dgm:prSet presAssocID="{17265A19-9092-41DD-96EC-3F627D4930D6}" presName="parentText" presStyleLbl="node1" presStyleIdx="0" presStyleCnt="0">
        <dgm:presLayoutVars>
          <dgm:chMax val="0"/>
          <dgm:bulletEnabled val="1"/>
        </dgm:presLayoutVars>
      </dgm:prSet>
      <dgm:spPr/>
    </dgm:pt>
    <dgm:pt modelId="{FAC274E2-59A0-4341-B39B-6E4E91DBAC65}" type="pres">
      <dgm:prSet presAssocID="{17265A19-9092-41DD-96EC-3F627D4930D6}" presName="parentRect" presStyleLbl="alignNode1" presStyleIdx="1" presStyleCnt="2"/>
      <dgm:spPr/>
    </dgm:pt>
    <dgm:pt modelId="{C93E88CD-4057-45E3-8606-F695F835462F}" type="pres">
      <dgm:prSet presAssocID="{17265A19-9092-41DD-96EC-3F627D4930D6}" presName="adorn" presStyleLbl="fgAccFollow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Lst>
  <dgm:cxnLst>
    <dgm:cxn modelId="{F1016B02-7058-44D1-913A-A79D014EC393}" srcId="{17265A19-9092-41DD-96EC-3F627D4930D6}" destId="{241146A0-A6B4-43F9-B69C-7906726B925F}" srcOrd="2" destOrd="0" parTransId="{F42A02F0-3F9D-416B-A861-6F67238319DD}" sibTransId="{94D5436A-1502-4AD1-8023-2EBFAA3EC834}"/>
    <dgm:cxn modelId="{FAA66C0C-ECB3-4AB2-BCAD-3AE152DFB484}" type="presOf" srcId="{379B0596-B8F6-45BF-B815-7A9EF68F4BE4}" destId="{30DB4E64-4DA5-48D5-B604-A4F6E31608FD}" srcOrd="0" destOrd="0" presId="urn:microsoft.com/office/officeart/2005/8/layout/bList2"/>
    <dgm:cxn modelId="{71E1CB18-A855-4D94-97A9-A5B5EB0D4D2C}" srcId="{379B0596-B8F6-45BF-B815-7A9EF68F4BE4}" destId="{17265A19-9092-41DD-96EC-3F627D4930D6}" srcOrd="1" destOrd="0" parTransId="{CC035347-5FFB-4492-9000-8C1ABA66769A}" sibTransId="{28FAACE0-3F97-4064-8954-47D88625DA85}"/>
    <dgm:cxn modelId="{DC68D021-BB51-447A-9E07-2C81E5C04E95}" srcId="{17265A19-9092-41DD-96EC-3F627D4930D6}" destId="{51EF2881-477E-4DE1-A4C2-955EF339EA30}" srcOrd="1" destOrd="0" parTransId="{2CF79A11-7FDD-4240-93D8-055D501EA9BE}" sibTransId="{39213A0E-A461-4510-9A98-562959B605A8}"/>
    <dgm:cxn modelId="{F644BD23-7F64-4CA1-B175-70A0E682066A}" type="presOf" srcId="{17265A19-9092-41DD-96EC-3F627D4930D6}" destId="{FAC274E2-59A0-4341-B39B-6E4E91DBAC65}" srcOrd="1" destOrd="0" presId="urn:microsoft.com/office/officeart/2005/8/layout/bList2"/>
    <dgm:cxn modelId="{5EF9BC35-D6A5-4372-B3DF-A7833BCCD014}" type="presOf" srcId="{AA0ABD6C-84B6-4A8A-B505-A979C74F1012}" destId="{4E84484E-DDFA-49D3-B7EE-C2FB6F54689A}" srcOrd="0" destOrd="1" presId="urn:microsoft.com/office/officeart/2005/8/layout/bList2"/>
    <dgm:cxn modelId="{F3CED93A-F1D0-44EF-B869-04EC027A8650}" type="presOf" srcId="{51EF2881-477E-4DE1-A4C2-955EF339EA30}" destId="{37568CA8-3CAD-431A-8FBB-3313F314811A}" srcOrd="0" destOrd="1" presId="urn:microsoft.com/office/officeart/2005/8/layout/bList2"/>
    <dgm:cxn modelId="{0DAE6F3B-F5EC-482E-8335-1C3791D847B3}" type="presOf" srcId="{337B6CD2-8335-48E2-8FE5-1122D52281FC}" destId="{6B041C94-4F7C-497F-B7DA-48E584030D17}" srcOrd="0" destOrd="0" presId="urn:microsoft.com/office/officeart/2005/8/layout/bList2"/>
    <dgm:cxn modelId="{B057673F-8605-452E-849F-7789EE0F5068}" srcId="{337B6CD2-8335-48E2-8FE5-1122D52281FC}" destId="{AA0ABD6C-84B6-4A8A-B505-A979C74F1012}" srcOrd="1" destOrd="0" parTransId="{2B1CCA44-96C8-4996-984A-576038D52A83}" sibTransId="{51BC0F5C-BEBB-43BE-999E-458A5EF0708C}"/>
    <dgm:cxn modelId="{07F49A63-2963-450B-8EA9-7FD197AB656E}" type="presOf" srcId="{337B6CD2-8335-48E2-8FE5-1122D52281FC}" destId="{536F35FD-DF64-49CA-86AA-6FCFF503A3B4}" srcOrd="1" destOrd="0" presId="urn:microsoft.com/office/officeart/2005/8/layout/bList2"/>
    <dgm:cxn modelId="{3D128969-6197-4452-A4EA-A2813B2BD956}" type="presOf" srcId="{8463024D-3BEA-47C9-9956-9E9808C8F977}" destId="{37568CA8-3CAD-431A-8FBB-3313F314811A}" srcOrd="0" destOrd="0" presId="urn:microsoft.com/office/officeart/2005/8/layout/bList2"/>
    <dgm:cxn modelId="{E7334052-1AE6-4250-A08A-8951A5E1B3A6}" srcId="{337B6CD2-8335-48E2-8FE5-1122D52281FC}" destId="{103C0A37-4A27-4EB6-B882-7B14513F2EED}" srcOrd="0" destOrd="0" parTransId="{F7620CED-6409-48BB-83DE-858BF233E9E7}" sibTransId="{CE56AAB5-1F61-42F3-9A34-317C878FC57E}"/>
    <dgm:cxn modelId="{E8614678-497F-43B7-9453-C3533C6BB844}" type="presOf" srcId="{103C0A37-4A27-4EB6-B882-7B14513F2EED}" destId="{4E84484E-DDFA-49D3-B7EE-C2FB6F54689A}" srcOrd="0" destOrd="0" presId="urn:microsoft.com/office/officeart/2005/8/layout/bList2"/>
    <dgm:cxn modelId="{D0A6E17E-9CF3-4059-A197-39D99C527F28}" srcId="{337B6CD2-8335-48E2-8FE5-1122D52281FC}" destId="{A82333C7-CF07-4C1F-849C-210B63691D35}" srcOrd="2" destOrd="0" parTransId="{C6F29D9C-AB5A-4544-B2E3-7947255C8EE8}" sibTransId="{EE8C1101-D83B-426E-9CE8-336F2E098F22}"/>
    <dgm:cxn modelId="{9D069C7F-2F22-44D7-A288-268D489B9830}" type="presOf" srcId="{E625AC7C-8058-40FD-B9B2-E5F2067C3B0E}" destId="{CB5FCF1D-61B7-4D61-9738-8D4BFA020205}" srcOrd="0" destOrd="0" presId="urn:microsoft.com/office/officeart/2005/8/layout/bList2"/>
    <dgm:cxn modelId="{98EF1A86-22ED-4E5C-811A-61701C885ACE}" type="presOf" srcId="{A82333C7-CF07-4C1F-849C-210B63691D35}" destId="{4E84484E-DDFA-49D3-B7EE-C2FB6F54689A}" srcOrd="0" destOrd="2" presId="urn:microsoft.com/office/officeart/2005/8/layout/bList2"/>
    <dgm:cxn modelId="{69A74491-A108-480D-A4C7-D6E4F59A3B0B}" type="presOf" srcId="{241146A0-A6B4-43F9-B69C-7906726B925F}" destId="{37568CA8-3CAD-431A-8FBB-3313F314811A}" srcOrd="0" destOrd="2" presId="urn:microsoft.com/office/officeart/2005/8/layout/bList2"/>
    <dgm:cxn modelId="{7AE05292-4673-438D-92F7-54B10D546542}" srcId="{17265A19-9092-41DD-96EC-3F627D4930D6}" destId="{8463024D-3BEA-47C9-9956-9E9808C8F977}" srcOrd="0" destOrd="0" parTransId="{9AE34C66-B548-4FB1-B84E-B09E1F18AC74}" sibTransId="{94F2CEE9-FCAA-4017-B500-5FCA34BCD54E}"/>
    <dgm:cxn modelId="{BAFD39BE-BB8E-451D-869B-08BB7CDB1A87}" srcId="{379B0596-B8F6-45BF-B815-7A9EF68F4BE4}" destId="{337B6CD2-8335-48E2-8FE5-1122D52281FC}" srcOrd="0" destOrd="0" parTransId="{13DEEC17-370D-4CC9-BE30-39C0FC3D760A}" sibTransId="{E625AC7C-8058-40FD-B9B2-E5F2067C3B0E}"/>
    <dgm:cxn modelId="{B8092FF7-F136-423D-AF44-2B29314ED9B9}" type="presOf" srcId="{17265A19-9092-41DD-96EC-3F627D4930D6}" destId="{603614C5-0F20-4E96-BB8F-1FA266A3E66D}" srcOrd="0" destOrd="0" presId="urn:microsoft.com/office/officeart/2005/8/layout/bList2"/>
    <dgm:cxn modelId="{D76A15AD-7A28-4412-9419-3C487550B12F}" type="presParOf" srcId="{30DB4E64-4DA5-48D5-B604-A4F6E31608FD}" destId="{7870AFA9-3995-4956-8F17-76CE6548CCA9}" srcOrd="0"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208D18AD-626A-47CA-ADDE-5480608BA1C5}" type="presParOf" srcId="{30DB4E64-4DA5-48D5-B604-A4F6E31608FD}" destId="{CB5FCF1D-61B7-4D61-9738-8D4BFA020205}" srcOrd="1" destOrd="0" presId="urn:microsoft.com/office/officeart/2005/8/layout/bList2"/>
    <dgm:cxn modelId="{A936FD70-33CE-4646-A379-326E88F955A1}" type="presParOf" srcId="{30DB4E64-4DA5-48D5-B604-A4F6E31608FD}" destId="{EBA909FB-BE79-49E9-9212-2A8499BD1B86}" srcOrd="2" destOrd="0" presId="urn:microsoft.com/office/officeart/2005/8/layout/bList2"/>
    <dgm:cxn modelId="{55F7003C-8015-4226-A0E2-31369625D5AA}" type="presParOf" srcId="{EBA909FB-BE79-49E9-9212-2A8499BD1B86}" destId="{37568CA8-3CAD-431A-8FBB-3313F314811A}" srcOrd="0" destOrd="0" presId="urn:microsoft.com/office/officeart/2005/8/layout/bList2"/>
    <dgm:cxn modelId="{72475D5C-EBFA-4F19-BE4D-EF7F15E27E12}" type="presParOf" srcId="{EBA909FB-BE79-49E9-9212-2A8499BD1B86}" destId="{603614C5-0F20-4E96-BB8F-1FA266A3E66D}" srcOrd="1" destOrd="0" presId="urn:microsoft.com/office/officeart/2005/8/layout/bList2"/>
    <dgm:cxn modelId="{74D75543-B2B4-4369-B4BC-9988521B1214}" type="presParOf" srcId="{EBA909FB-BE79-49E9-9212-2A8499BD1B86}" destId="{FAC274E2-59A0-4341-B39B-6E4E91DBAC65}" srcOrd="2" destOrd="0" presId="urn:microsoft.com/office/officeart/2005/8/layout/bList2"/>
    <dgm:cxn modelId="{F0D849C1-98AC-43CD-AD26-0B37382AE9FD}" type="presParOf" srcId="{EBA909FB-BE79-49E9-9212-2A8499BD1B86}" destId="{C93E88CD-4057-45E3-8606-F695F835462F}"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484E-DDFA-49D3-B7EE-C2FB6F54689A}">
      <dsp:nvSpPr>
        <dsp:cNvPr id="0" name=""/>
        <dsp:cNvSpPr/>
      </dsp:nvSpPr>
      <dsp:spPr>
        <a:xfrm>
          <a:off x="1534871"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t"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Users can configure shared tabs and interact with chat bots</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Provide information and capture outcomes during meetings</a:t>
          </a:r>
        </a:p>
        <a:p>
          <a:pPr marL="228600" lvl="1" indent="-228600" algn="l" defTabSz="1111250">
            <a:lnSpc>
              <a:spcPct val="90000"/>
            </a:lnSpc>
            <a:spcBef>
              <a:spcPct val="0"/>
            </a:spcBef>
            <a:spcAft>
              <a:spcPct val="15000"/>
            </a:spcAft>
            <a:buFont typeface="Arial" panose="020B0604020202020204" pitchFamily="34" charset="0"/>
            <a:buChar char="•"/>
          </a:pPr>
          <a:endParaRPr lang="en-US" sz="2500" b="0" kern="1200" dirty="0"/>
        </a:p>
      </dsp:txBody>
      <dsp:txXfrm>
        <a:off x="1606655" y="74488"/>
        <a:ext cx="3960528" cy="2991837"/>
      </dsp:txXfrm>
    </dsp:sp>
    <dsp:sp modelId="{536F35FD-DF64-49CA-86AA-6FCFF503A3B4}">
      <dsp:nvSpPr>
        <dsp:cNvPr id="0" name=""/>
        <dsp:cNvSpPr/>
      </dsp:nvSpPr>
      <dsp:spPr>
        <a:xfrm>
          <a:off x="1534871"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Collaboration</a:t>
          </a:r>
        </a:p>
      </dsp:txBody>
      <dsp:txXfrm>
        <a:off x="1534871" y="3066325"/>
        <a:ext cx="2890209" cy="1317357"/>
      </dsp:txXfrm>
    </dsp:sp>
    <dsp:sp modelId="{68A4FD25-F184-482A-B826-882DFE96A3DA}">
      <dsp:nvSpPr>
        <dsp:cNvPr id="0" name=""/>
        <dsp:cNvSpPr/>
      </dsp:nvSpPr>
      <dsp:spPr>
        <a:xfrm>
          <a:off x="4541178" y="3275575"/>
          <a:ext cx="1436433" cy="143643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568CA8-3CAD-431A-8FBB-3313F314811A}">
      <dsp:nvSpPr>
        <dsp:cNvPr id="0" name=""/>
        <dsp:cNvSpPr/>
      </dsp:nvSpPr>
      <dsp:spPr>
        <a:xfrm>
          <a:off x="6333479"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t"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Organizer installs the app for everyone in the meeting</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Users can meet and chat alongside the application</a:t>
          </a:r>
        </a:p>
        <a:p>
          <a:pPr marL="228600" lvl="1" indent="-228600" algn="l" defTabSz="1111250">
            <a:lnSpc>
              <a:spcPct val="90000"/>
            </a:lnSpc>
            <a:spcBef>
              <a:spcPct val="0"/>
            </a:spcBef>
            <a:spcAft>
              <a:spcPct val="15000"/>
            </a:spcAft>
            <a:buFont typeface="Arial" panose="020B0604020202020204" pitchFamily="34" charset="0"/>
            <a:buChar char="•"/>
          </a:pPr>
          <a:endParaRPr lang="en-US" sz="2500" b="0" kern="1200" dirty="0"/>
        </a:p>
      </dsp:txBody>
      <dsp:txXfrm>
        <a:off x="6405263" y="74488"/>
        <a:ext cx="3960528" cy="2991837"/>
      </dsp:txXfrm>
    </dsp:sp>
    <dsp:sp modelId="{FAC274E2-59A0-4341-B39B-6E4E91DBAC65}">
      <dsp:nvSpPr>
        <dsp:cNvPr id="0" name=""/>
        <dsp:cNvSpPr/>
      </dsp:nvSpPr>
      <dsp:spPr>
        <a:xfrm>
          <a:off x="6333479"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Discoverability</a:t>
          </a:r>
        </a:p>
      </dsp:txBody>
      <dsp:txXfrm>
        <a:off x="6333479" y="3066325"/>
        <a:ext cx="2890209" cy="1317357"/>
      </dsp:txXfrm>
    </dsp:sp>
    <dsp:sp modelId="{C93E88CD-4057-45E3-8606-F695F835462F}">
      <dsp:nvSpPr>
        <dsp:cNvPr id="0" name=""/>
        <dsp:cNvSpPr/>
      </dsp:nvSpPr>
      <dsp:spPr>
        <a:xfrm>
          <a:off x="9339787" y="3275575"/>
          <a:ext cx="1436433" cy="143643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11.80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37.812"/>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56.041"/>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7:38.58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11.80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37.812"/>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56.041"/>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7:38.58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0-25T18:15:11.466"/>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 video for each lab showing a complete walk-through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559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ASK ONE OF THE PARTICIPANTS TO DEMO THE APP</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214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AU"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097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Point out that that students must complete the Configurable tab lab BEFORE beginning the Meeting App lab.</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0261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b="0" dirty="0"/>
              <a:t> Show the completed Meeting Apps lab</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156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AU"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96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AU"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704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AU"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9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Explain how the Teams app manifest is updated to declare the meeting app capability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Describes the meeting app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a:t>Focus on the 2 methods of the Teams client SDK we’ll use during the 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3711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demonstration:</a:t>
            </a:r>
          </a:p>
          <a:p>
            <a:r>
              <a:rPr lang="en-US" dirty="0"/>
              <a:t> - Set up a meeting with another test user and add the app</a:t>
            </a:r>
          </a:p>
          <a:p>
            <a:r>
              <a:rPr lang="en-US" dirty="0"/>
              <a:t> - Show the app running in Sidebar and Stage view</a:t>
            </a:r>
          </a:p>
          <a:p>
            <a:r>
              <a:rPr lang="en-US" dirty="0"/>
              <a:t> - Review the changes in the app manifest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47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938668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471447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467144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087583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559167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165017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903541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38806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420833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6093878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120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40082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89085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915176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1773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914584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334063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9323683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79299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1357929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115309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66804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00372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83296397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338623843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23768469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671117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68763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2444357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0474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0875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136421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07462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7819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6458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0423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3223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1863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27285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0172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002782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998890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21067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16196092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545125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2708666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0502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647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1906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74366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086335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42066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35392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00354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11892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107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16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3227268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794178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3111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420609158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7850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5980115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91760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261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193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406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061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048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41617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1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4883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518338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421216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61630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10906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3777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88935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1600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0064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6109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2524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0866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14196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566948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30137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16036832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6832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D88C-88F4-4DB8-AD6D-602A5FAB3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8C60-0709-42B0-B424-7B4E51C6C1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A247E-1B82-42DB-8665-71A39ADB5CE7}"/>
              </a:ext>
            </a:extLst>
          </p:cNvPr>
          <p:cNvSpPr>
            <a:spLocks noGrp="1"/>
          </p:cNvSpPr>
          <p:nvPr>
            <p:ph type="dt" sz="half" idx="10"/>
          </p:nvPr>
        </p:nvSpPr>
        <p:spPr/>
        <p:txBody>
          <a:bodyPr/>
          <a:lstStyle/>
          <a:p>
            <a:fld id="{62C7CA91-7A69-4CC0-80C2-6A59A1BBD9DB}" type="datetimeFigureOut">
              <a:rPr lang="en-US" smtClean="0"/>
              <a:t>11/4/2022</a:t>
            </a:fld>
            <a:endParaRPr lang="en-US"/>
          </a:p>
        </p:txBody>
      </p:sp>
      <p:sp>
        <p:nvSpPr>
          <p:cNvPr id="5" name="Footer Placeholder 4">
            <a:extLst>
              <a:ext uri="{FF2B5EF4-FFF2-40B4-BE49-F238E27FC236}">
                <a16:creationId xmlns:a16="http://schemas.microsoft.com/office/drawing/2014/main" id="{4CB83F56-7D71-49E8-A975-C88159C9E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1AA9C-44F3-47AB-8EBC-50409F623E60}"/>
              </a:ext>
            </a:extLst>
          </p:cNvPr>
          <p:cNvSpPr>
            <a:spLocks noGrp="1"/>
          </p:cNvSpPr>
          <p:nvPr>
            <p:ph type="sldNum" sz="quarter" idx="12"/>
          </p:nvPr>
        </p:nvSpPr>
        <p:spPr/>
        <p:txBody>
          <a:bodyPr/>
          <a:lstStyle/>
          <a:p>
            <a:fld id="{7B7D15C9-605B-4CA5-AFD3-18364A401E9A}" type="slidenum">
              <a:rPr lang="en-US" smtClean="0"/>
              <a:t>‹#›</a:t>
            </a:fld>
            <a:endParaRPr lang="en-US"/>
          </a:p>
        </p:txBody>
      </p:sp>
    </p:spTree>
    <p:extLst>
      <p:ext uri="{BB962C8B-B14F-4D97-AF65-F5344CB8AC3E}">
        <p14:creationId xmlns:p14="http://schemas.microsoft.com/office/powerpoint/2010/main" val="2640172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03955" y="1781468"/>
            <a:ext cx="17482619"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038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F16-8868-4DDC-B1DA-13EAEA37C55E}"/>
              </a:ext>
            </a:extLst>
          </p:cNvPr>
          <p:cNvSpPr>
            <a:spLocks noGrp="1"/>
          </p:cNvSpPr>
          <p:nvPr>
            <p:ph type="title"/>
          </p:nvPr>
        </p:nvSpPr>
        <p:spPr>
          <a:xfrm>
            <a:off x="1259682" y="547688"/>
            <a:ext cx="15773400" cy="8309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08A6A-89EE-41B3-A90F-CC7FF1F2ECA7}"/>
              </a:ext>
            </a:extLst>
          </p:cNvPr>
          <p:cNvSpPr>
            <a:spLocks noGrp="1"/>
          </p:cNvSpPr>
          <p:nvPr>
            <p:ph type="body" idx="1"/>
          </p:nvPr>
        </p:nvSpPr>
        <p:spPr>
          <a:xfrm>
            <a:off x="1259683" y="3203615"/>
            <a:ext cx="7736681"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BCCA7-95BF-4700-AAE2-3EA6A11AF3EB}"/>
              </a:ext>
            </a:extLst>
          </p:cNvPr>
          <p:cNvSpPr>
            <a:spLocks noGrp="1"/>
          </p:cNvSpPr>
          <p:nvPr>
            <p:ph sz="half" idx="2"/>
          </p:nvPr>
        </p:nvSpPr>
        <p:spPr>
          <a:xfrm>
            <a:off x="1259683" y="3757613"/>
            <a:ext cx="7736681"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A3AFC-08A4-4EBF-89B6-DB08D3C1091F}"/>
              </a:ext>
            </a:extLst>
          </p:cNvPr>
          <p:cNvSpPr>
            <a:spLocks noGrp="1"/>
          </p:cNvSpPr>
          <p:nvPr>
            <p:ph type="body" sz="quarter" idx="3"/>
          </p:nvPr>
        </p:nvSpPr>
        <p:spPr>
          <a:xfrm>
            <a:off x="9258300" y="3203615"/>
            <a:ext cx="7774782"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C8428-6E2B-4C75-A64E-70076BCF9CE7}"/>
              </a:ext>
            </a:extLst>
          </p:cNvPr>
          <p:cNvSpPr>
            <a:spLocks noGrp="1"/>
          </p:cNvSpPr>
          <p:nvPr>
            <p:ph sz="quarter" idx="4"/>
          </p:nvPr>
        </p:nvSpPr>
        <p:spPr>
          <a:xfrm>
            <a:off x="9258300" y="3757613"/>
            <a:ext cx="7774782"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4225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771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3639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2458517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679629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27070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212679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1688424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839973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18759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582109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538299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106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93148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3405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7969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402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54349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77381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3427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7861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65693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81163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8788824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105891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6066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1024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17043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5551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0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70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049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73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4434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3016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1484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227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9215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2770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98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99290588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21945568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5143122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145831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088825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952450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2036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2591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0503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76359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884172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9892423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3644068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277431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381306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2444127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502972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2858032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7991504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8.xml"/><Relationship Id="rId117" Type="http://schemas.openxmlformats.org/officeDocument/2006/relationships/slideLayout" Target="../slideLayouts/slideLayout159.xml"/><Relationship Id="rId21" Type="http://schemas.openxmlformats.org/officeDocument/2006/relationships/slideLayout" Target="../slideLayouts/slideLayout63.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63" Type="http://schemas.openxmlformats.org/officeDocument/2006/relationships/slideLayout" Target="../slideLayouts/slideLayout105.xml"/><Relationship Id="rId68" Type="http://schemas.openxmlformats.org/officeDocument/2006/relationships/slideLayout" Target="../slideLayouts/slideLayout110.xml"/><Relationship Id="rId84" Type="http://schemas.openxmlformats.org/officeDocument/2006/relationships/slideLayout" Target="../slideLayouts/slideLayout126.xml"/><Relationship Id="rId89" Type="http://schemas.openxmlformats.org/officeDocument/2006/relationships/slideLayout" Target="../slideLayouts/slideLayout131.xml"/><Relationship Id="rId112" Type="http://schemas.openxmlformats.org/officeDocument/2006/relationships/slideLayout" Target="../slideLayouts/slideLayout154.xml"/><Relationship Id="rId16" Type="http://schemas.openxmlformats.org/officeDocument/2006/relationships/slideLayout" Target="../slideLayouts/slideLayout58.xml"/><Relationship Id="rId107" Type="http://schemas.openxmlformats.org/officeDocument/2006/relationships/slideLayout" Target="../slideLayouts/slideLayout149.xml"/><Relationship Id="rId11" Type="http://schemas.openxmlformats.org/officeDocument/2006/relationships/slideLayout" Target="../slideLayouts/slideLayout53.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53" Type="http://schemas.openxmlformats.org/officeDocument/2006/relationships/slideLayout" Target="../slideLayouts/slideLayout95.xml"/><Relationship Id="rId58" Type="http://schemas.openxmlformats.org/officeDocument/2006/relationships/slideLayout" Target="../slideLayouts/slideLayout100.xml"/><Relationship Id="rId74" Type="http://schemas.openxmlformats.org/officeDocument/2006/relationships/slideLayout" Target="../slideLayouts/slideLayout116.xml"/><Relationship Id="rId79" Type="http://schemas.openxmlformats.org/officeDocument/2006/relationships/slideLayout" Target="../slideLayouts/slideLayout121.xml"/><Relationship Id="rId102" Type="http://schemas.openxmlformats.org/officeDocument/2006/relationships/slideLayout" Target="../slideLayouts/slideLayout144.xml"/><Relationship Id="rId5" Type="http://schemas.openxmlformats.org/officeDocument/2006/relationships/slideLayout" Target="../slideLayouts/slideLayout47.xml"/><Relationship Id="rId90" Type="http://schemas.openxmlformats.org/officeDocument/2006/relationships/slideLayout" Target="../slideLayouts/slideLayout132.xml"/><Relationship Id="rId95" Type="http://schemas.openxmlformats.org/officeDocument/2006/relationships/slideLayout" Target="../slideLayouts/slideLayout137.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64" Type="http://schemas.openxmlformats.org/officeDocument/2006/relationships/slideLayout" Target="../slideLayouts/slideLayout106.xml"/><Relationship Id="rId69" Type="http://schemas.openxmlformats.org/officeDocument/2006/relationships/slideLayout" Target="../slideLayouts/slideLayout111.xml"/><Relationship Id="rId113" Type="http://schemas.openxmlformats.org/officeDocument/2006/relationships/slideLayout" Target="../slideLayouts/slideLayout155.xml"/><Relationship Id="rId118" Type="http://schemas.openxmlformats.org/officeDocument/2006/relationships/slideLayout" Target="../slideLayouts/slideLayout160.xml"/><Relationship Id="rId80" Type="http://schemas.openxmlformats.org/officeDocument/2006/relationships/slideLayout" Target="../slideLayouts/slideLayout122.xml"/><Relationship Id="rId85" Type="http://schemas.openxmlformats.org/officeDocument/2006/relationships/slideLayout" Target="../slideLayouts/slideLayout127.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59" Type="http://schemas.openxmlformats.org/officeDocument/2006/relationships/slideLayout" Target="../slideLayouts/slideLayout101.xml"/><Relationship Id="rId103" Type="http://schemas.openxmlformats.org/officeDocument/2006/relationships/slideLayout" Target="../slideLayouts/slideLayout145.xml"/><Relationship Id="rId108" Type="http://schemas.openxmlformats.org/officeDocument/2006/relationships/slideLayout" Target="../slideLayouts/slideLayout150.xml"/><Relationship Id="rId54" Type="http://schemas.openxmlformats.org/officeDocument/2006/relationships/slideLayout" Target="../slideLayouts/slideLayout96.xml"/><Relationship Id="rId70" Type="http://schemas.openxmlformats.org/officeDocument/2006/relationships/slideLayout" Target="../slideLayouts/slideLayout112.xml"/><Relationship Id="rId75" Type="http://schemas.openxmlformats.org/officeDocument/2006/relationships/slideLayout" Target="../slideLayouts/slideLayout117.xml"/><Relationship Id="rId91" Type="http://schemas.openxmlformats.org/officeDocument/2006/relationships/slideLayout" Target="../slideLayouts/slideLayout133.xml"/><Relationship Id="rId96" Type="http://schemas.openxmlformats.org/officeDocument/2006/relationships/slideLayout" Target="../slideLayouts/slideLayout13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49" Type="http://schemas.openxmlformats.org/officeDocument/2006/relationships/slideLayout" Target="../slideLayouts/slideLayout91.xml"/><Relationship Id="rId114" Type="http://schemas.openxmlformats.org/officeDocument/2006/relationships/slideLayout" Target="../slideLayouts/slideLayout156.xml"/><Relationship Id="rId119" Type="http://schemas.openxmlformats.org/officeDocument/2006/relationships/theme" Target="../theme/theme3.xml"/><Relationship Id="rId10" Type="http://schemas.openxmlformats.org/officeDocument/2006/relationships/slideLayout" Target="../slideLayouts/slideLayout52.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 Id="rId60" Type="http://schemas.openxmlformats.org/officeDocument/2006/relationships/slideLayout" Target="../slideLayouts/slideLayout102.xml"/><Relationship Id="rId65" Type="http://schemas.openxmlformats.org/officeDocument/2006/relationships/slideLayout" Target="../slideLayouts/slideLayout107.xml"/><Relationship Id="rId73" Type="http://schemas.openxmlformats.org/officeDocument/2006/relationships/slideLayout" Target="../slideLayouts/slideLayout115.xml"/><Relationship Id="rId78" Type="http://schemas.openxmlformats.org/officeDocument/2006/relationships/slideLayout" Target="../slideLayouts/slideLayout120.xml"/><Relationship Id="rId81" Type="http://schemas.openxmlformats.org/officeDocument/2006/relationships/slideLayout" Target="../slideLayouts/slideLayout123.xml"/><Relationship Id="rId86" Type="http://schemas.openxmlformats.org/officeDocument/2006/relationships/slideLayout" Target="../slideLayouts/slideLayout128.xml"/><Relationship Id="rId94" Type="http://schemas.openxmlformats.org/officeDocument/2006/relationships/slideLayout" Target="../slideLayouts/slideLayout136.xml"/><Relationship Id="rId99" Type="http://schemas.openxmlformats.org/officeDocument/2006/relationships/slideLayout" Target="../slideLayouts/slideLayout141.xml"/><Relationship Id="rId101" Type="http://schemas.openxmlformats.org/officeDocument/2006/relationships/slideLayout" Target="../slideLayouts/slideLayout14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9" Type="http://schemas.openxmlformats.org/officeDocument/2006/relationships/slideLayout" Target="../slideLayouts/slideLayout81.xml"/><Relationship Id="rId109" Type="http://schemas.openxmlformats.org/officeDocument/2006/relationships/slideLayout" Target="../slideLayouts/slideLayout151.xml"/><Relationship Id="rId34" Type="http://schemas.openxmlformats.org/officeDocument/2006/relationships/slideLayout" Target="../slideLayouts/slideLayout76.xml"/><Relationship Id="rId50" Type="http://schemas.openxmlformats.org/officeDocument/2006/relationships/slideLayout" Target="../slideLayouts/slideLayout92.xml"/><Relationship Id="rId55" Type="http://schemas.openxmlformats.org/officeDocument/2006/relationships/slideLayout" Target="../slideLayouts/slideLayout97.xml"/><Relationship Id="rId76" Type="http://schemas.openxmlformats.org/officeDocument/2006/relationships/slideLayout" Target="../slideLayouts/slideLayout118.xml"/><Relationship Id="rId97" Type="http://schemas.openxmlformats.org/officeDocument/2006/relationships/slideLayout" Target="../slideLayouts/slideLayout139.xml"/><Relationship Id="rId104" Type="http://schemas.openxmlformats.org/officeDocument/2006/relationships/slideLayout" Target="../slideLayouts/slideLayout146.xml"/><Relationship Id="rId120" Type="http://schemas.openxmlformats.org/officeDocument/2006/relationships/image" Target="../media/image5.emf"/><Relationship Id="rId7" Type="http://schemas.openxmlformats.org/officeDocument/2006/relationships/slideLayout" Target="../slideLayouts/slideLayout49.xml"/><Relationship Id="rId71" Type="http://schemas.openxmlformats.org/officeDocument/2006/relationships/slideLayout" Target="../slideLayouts/slideLayout113.xml"/><Relationship Id="rId92" Type="http://schemas.openxmlformats.org/officeDocument/2006/relationships/slideLayout" Target="../slideLayouts/slideLayout134.xml"/><Relationship Id="rId2" Type="http://schemas.openxmlformats.org/officeDocument/2006/relationships/slideLayout" Target="../slideLayouts/slideLayout44.xml"/><Relationship Id="rId29" Type="http://schemas.openxmlformats.org/officeDocument/2006/relationships/slideLayout" Target="../slideLayouts/slideLayout71.xml"/><Relationship Id="rId24" Type="http://schemas.openxmlformats.org/officeDocument/2006/relationships/slideLayout" Target="../slideLayouts/slideLayout66.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66" Type="http://schemas.openxmlformats.org/officeDocument/2006/relationships/slideLayout" Target="../slideLayouts/slideLayout108.xml"/><Relationship Id="rId87" Type="http://schemas.openxmlformats.org/officeDocument/2006/relationships/slideLayout" Target="../slideLayouts/slideLayout129.xml"/><Relationship Id="rId110" Type="http://schemas.openxmlformats.org/officeDocument/2006/relationships/slideLayout" Target="../slideLayouts/slideLayout152.xml"/><Relationship Id="rId115" Type="http://schemas.openxmlformats.org/officeDocument/2006/relationships/slideLayout" Target="../slideLayouts/slideLayout157.xml"/><Relationship Id="rId61" Type="http://schemas.openxmlformats.org/officeDocument/2006/relationships/slideLayout" Target="../slideLayouts/slideLayout103.xml"/><Relationship Id="rId82" Type="http://schemas.openxmlformats.org/officeDocument/2006/relationships/slideLayout" Target="../slideLayouts/slideLayout124.xml"/><Relationship Id="rId19" Type="http://schemas.openxmlformats.org/officeDocument/2006/relationships/slideLayout" Target="../slideLayouts/slideLayout61.xml"/><Relationship Id="rId14" Type="http://schemas.openxmlformats.org/officeDocument/2006/relationships/slideLayout" Target="../slideLayouts/slideLayout56.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56" Type="http://schemas.openxmlformats.org/officeDocument/2006/relationships/slideLayout" Target="../slideLayouts/slideLayout98.xml"/><Relationship Id="rId77" Type="http://schemas.openxmlformats.org/officeDocument/2006/relationships/slideLayout" Target="../slideLayouts/slideLayout119.xml"/><Relationship Id="rId100" Type="http://schemas.openxmlformats.org/officeDocument/2006/relationships/slideLayout" Target="../slideLayouts/slideLayout142.xml"/><Relationship Id="rId105" Type="http://schemas.openxmlformats.org/officeDocument/2006/relationships/slideLayout" Target="../slideLayouts/slideLayout147.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72" Type="http://schemas.openxmlformats.org/officeDocument/2006/relationships/slideLayout" Target="../slideLayouts/slideLayout114.xml"/><Relationship Id="rId93" Type="http://schemas.openxmlformats.org/officeDocument/2006/relationships/slideLayout" Target="../slideLayouts/slideLayout135.xml"/><Relationship Id="rId98" Type="http://schemas.openxmlformats.org/officeDocument/2006/relationships/slideLayout" Target="../slideLayouts/slideLayout140.xml"/><Relationship Id="rId3" Type="http://schemas.openxmlformats.org/officeDocument/2006/relationships/slideLayout" Target="../slideLayouts/slideLayout45.xml"/><Relationship Id="rId25" Type="http://schemas.openxmlformats.org/officeDocument/2006/relationships/slideLayout" Target="../slideLayouts/slideLayout67.xml"/><Relationship Id="rId46" Type="http://schemas.openxmlformats.org/officeDocument/2006/relationships/slideLayout" Target="../slideLayouts/slideLayout88.xml"/><Relationship Id="rId67" Type="http://schemas.openxmlformats.org/officeDocument/2006/relationships/slideLayout" Target="../slideLayouts/slideLayout109.xml"/><Relationship Id="rId116" Type="http://schemas.openxmlformats.org/officeDocument/2006/relationships/slideLayout" Target="../slideLayouts/slideLayout15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62" Type="http://schemas.openxmlformats.org/officeDocument/2006/relationships/slideLayout" Target="../slideLayouts/slideLayout104.xml"/><Relationship Id="rId83" Type="http://schemas.openxmlformats.org/officeDocument/2006/relationships/slideLayout" Target="../slideLayouts/slideLayout125.xml"/><Relationship Id="rId88" Type="http://schemas.openxmlformats.org/officeDocument/2006/relationships/slideLayout" Target="../slideLayouts/slideLayout130.xml"/><Relationship Id="rId111" Type="http://schemas.openxmlformats.org/officeDocument/2006/relationships/slideLayout" Target="../slideLayouts/slideLayout153.xml"/><Relationship Id="rId15" Type="http://schemas.openxmlformats.org/officeDocument/2006/relationships/slideLayout" Target="../slideLayouts/slideLayout57.xml"/><Relationship Id="rId36" Type="http://schemas.openxmlformats.org/officeDocument/2006/relationships/slideLayout" Target="../slideLayouts/slideLayout78.xml"/><Relationship Id="rId57" Type="http://schemas.openxmlformats.org/officeDocument/2006/relationships/slideLayout" Target="../slideLayouts/slideLayout99.xml"/><Relationship Id="rId106"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190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1" r:id="rId30"/>
    <p:sldLayoutId id="2147483694" r:id="rId31"/>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19377327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 id="2147483744" r:id="rId49"/>
    <p:sldLayoutId id="2147483745" r:id="rId50"/>
    <p:sldLayoutId id="2147483746" r:id="rId51"/>
    <p:sldLayoutId id="2147483747" r:id="rId52"/>
    <p:sldLayoutId id="2147483748" r:id="rId53"/>
    <p:sldLayoutId id="2147483749" r:id="rId54"/>
    <p:sldLayoutId id="2147483750" r:id="rId55"/>
    <p:sldLayoutId id="2147483751" r:id="rId56"/>
    <p:sldLayoutId id="2147483752" r:id="rId57"/>
    <p:sldLayoutId id="2147483753" r:id="rId58"/>
    <p:sldLayoutId id="2147483754" r:id="rId59"/>
    <p:sldLayoutId id="2147483755" r:id="rId60"/>
    <p:sldLayoutId id="2147483756" r:id="rId61"/>
    <p:sldLayoutId id="2147483757" r:id="rId62"/>
    <p:sldLayoutId id="2147483758" r:id="rId63"/>
    <p:sldLayoutId id="2147483759" r:id="rId64"/>
    <p:sldLayoutId id="2147483760" r:id="rId65"/>
    <p:sldLayoutId id="2147483761" r:id="rId66"/>
    <p:sldLayoutId id="2147483762" r:id="rId67"/>
    <p:sldLayoutId id="2147483763" r:id="rId68"/>
    <p:sldLayoutId id="2147483764" r:id="rId69"/>
    <p:sldLayoutId id="2147483765" r:id="rId70"/>
    <p:sldLayoutId id="2147483766" r:id="rId71"/>
    <p:sldLayoutId id="2147483767" r:id="rId72"/>
    <p:sldLayoutId id="2147483768" r:id="rId73"/>
    <p:sldLayoutId id="2147483769" r:id="rId74"/>
    <p:sldLayoutId id="2147483770" r:id="rId75"/>
    <p:sldLayoutId id="2147483771" r:id="rId76"/>
    <p:sldLayoutId id="2147483772" r:id="rId77"/>
    <p:sldLayoutId id="2147483773" r:id="rId78"/>
    <p:sldLayoutId id="2147483774" r:id="rId79"/>
    <p:sldLayoutId id="2147483775" r:id="rId80"/>
    <p:sldLayoutId id="2147483776" r:id="rId81"/>
    <p:sldLayoutId id="2147483777" r:id="rId82"/>
    <p:sldLayoutId id="2147483778" r:id="rId83"/>
    <p:sldLayoutId id="2147483779" r:id="rId84"/>
    <p:sldLayoutId id="2147483780" r:id="rId85"/>
    <p:sldLayoutId id="2147483781" r:id="rId86"/>
    <p:sldLayoutId id="2147483782" r:id="rId87"/>
    <p:sldLayoutId id="2147483783" r:id="rId88"/>
    <p:sldLayoutId id="2147483784" r:id="rId89"/>
    <p:sldLayoutId id="2147483785" r:id="rId90"/>
    <p:sldLayoutId id="2147483786" r:id="rId91"/>
    <p:sldLayoutId id="2147483787" r:id="rId92"/>
    <p:sldLayoutId id="2147483788" r:id="rId93"/>
    <p:sldLayoutId id="2147483789" r:id="rId94"/>
    <p:sldLayoutId id="2147483790" r:id="rId95"/>
    <p:sldLayoutId id="2147483791" r:id="rId96"/>
    <p:sldLayoutId id="2147483792" r:id="rId97"/>
    <p:sldLayoutId id="2147483793" r:id="rId98"/>
    <p:sldLayoutId id="2147483794" r:id="rId99"/>
    <p:sldLayoutId id="2147483795" r:id="rId100"/>
    <p:sldLayoutId id="2147483796" r:id="rId101"/>
    <p:sldLayoutId id="2147483797" r:id="rId102"/>
    <p:sldLayoutId id="2147483798" r:id="rId103"/>
    <p:sldLayoutId id="2147483799" r:id="rId104"/>
    <p:sldLayoutId id="2147483800" r:id="rId105"/>
    <p:sldLayoutId id="2147483801" r:id="rId106"/>
    <p:sldLayoutId id="2147483802" r:id="rId107"/>
    <p:sldLayoutId id="2147483803" r:id="rId108"/>
    <p:sldLayoutId id="2147483804" r:id="rId109"/>
    <p:sldLayoutId id="2147483805" r:id="rId110"/>
    <p:sldLayoutId id="2147483806" r:id="rId111"/>
    <p:sldLayoutId id="2147483807" r:id="rId112"/>
    <p:sldLayoutId id="2147483808" r:id="rId113"/>
    <p:sldLayoutId id="2147483809" r:id="rId114"/>
    <p:sldLayoutId id="2147483810" r:id="rId115"/>
    <p:sldLayoutId id="2147483811" r:id="rId116"/>
    <p:sldLayoutId id="2147483812" r:id="rId117"/>
    <p:sldLayoutId id="2147483813"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26.sv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6.svg"/><Relationship Id="rId18" Type="http://schemas.openxmlformats.org/officeDocument/2006/relationships/customXml" Target="../ink/ink8.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5.png"/><Relationship Id="rId17" Type="http://schemas.openxmlformats.org/officeDocument/2006/relationships/customXml" Target="../ink/ink7.xml"/><Relationship Id="rId2" Type="http://schemas.openxmlformats.org/officeDocument/2006/relationships/notesSlide" Target="../notesSlides/notesSlide11.xml"/><Relationship Id="rId16" Type="http://schemas.openxmlformats.org/officeDocument/2006/relationships/customXml" Target="../ink/ink6.xml"/><Relationship Id="rId20" Type="http://schemas.openxmlformats.org/officeDocument/2006/relationships/customXml" Target="../ink/ink9.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24.png"/><Relationship Id="rId5" Type="http://schemas.openxmlformats.org/officeDocument/2006/relationships/diagramQuickStyle" Target="../diagrams/quickStyle3.xml"/><Relationship Id="rId15" Type="http://schemas.openxmlformats.org/officeDocument/2006/relationships/image" Target="../media/image46.png"/><Relationship Id="rId10" Type="http://schemas.openxmlformats.org/officeDocument/2006/relationships/image" Target="../media/image42.png"/><Relationship Id="rId19" Type="http://schemas.openxmlformats.org/officeDocument/2006/relationships/image" Target="../media/image32.png"/><Relationship Id="rId4" Type="http://schemas.openxmlformats.org/officeDocument/2006/relationships/diagramLayout" Target="../diagrams/layout3.xml"/><Relationship Id="rId9" Type="http://schemas.openxmlformats.org/officeDocument/2006/relationships/image" Target="../media/image41.svg"/><Relationship Id="rId14" Type="http://schemas.openxmlformats.org/officeDocument/2006/relationships/customXml" Target="../ink/ink5.xml"/></Relationships>
</file>

<file path=ppt/slides/_rels/slide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33.png"/><Relationship Id="rId18" Type="http://schemas.openxmlformats.org/officeDocument/2006/relationships/slide" Target="slide7.xml"/><Relationship Id="rId3" Type="http://schemas.openxmlformats.org/officeDocument/2006/relationships/image" Target="../media/image27.png"/><Relationship Id="rId21" Type="http://schemas.openxmlformats.org/officeDocument/2006/relationships/image" Target="../media/image39.svg"/><Relationship Id="rId7" Type="http://schemas.openxmlformats.org/officeDocument/2006/relationships/slide" Target="slide5.xml"/><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2.xml"/><Relationship Id="rId16" Type="http://schemas.openxmlformats.org/officeDocument/2006/relationships/image" Target="../media/image36.sv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77.png"/><Relationship Id="rId15" Type="http://schemas.openxmlformats.org/officeDocument/2006/relationships/image" Target="../media/image35.png"/><Relationship Id="rId10" Type="http://schemas.openxmlformats.org/officeDocument/2006/relationships/image" Target="../media/image30.svg"/><Relationship Id="rId19" Type="http://schemas.openxmlformats.org/officeDocument/2006/relationships/image" Target="../media/image79.png"/><Relationship Id="rId4" Type="http://schemas.openxmlformats.org/officeDocument/2006/relationships/slide" Target="slide6.xml"/><Relationship Id="rId9" Type="http://schemas.openxmlformats.org/officeDocument/2006/relationships/image" Target="../media/image29.png"/><Relationship Id="rId14" Type="http://schemas.openxmlformats.org/officeDocument/2006/relationships/image" Target="../media/image34.sv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6.svg"/><Relationship Id="rId18" Type="http://schemas.openxmlformats.org/officeDocument/2006/relationships/customXml" Target="../ink/ink4.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5.png"/><Relationship Id="rId17" Type="http://schemas.openxmlformats.org/officeDocument/2006/relationships/customXml" Target="../ink/ink3.xml"/><Relationship Id="rId2" Type="http://schemas.openxmlformats.org/officeDocument/2006/relationships/notesSlide" Target="../notesSlides/notesSlide3.xml"/><Relationship Id="rId16" Type="http://schemas.openxmlformats.org/officeDocument/2006/relationships/customXml" Target="../ink/ink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5" Type="http://schemas.openxmlformats.org/officeDocument/2006/relationships/image" Target="../media/image46.png"/><Relationship Id="rId10" Type="http://schemas.openxmlformats.org/officeDocument/2006/relationships/image" Target="../media/image42.png"/><Relationship Id="rId19" Type="http://schemas.openxmlformats.org/officeDocument/2006/relationships/image" Target="../media/image32.png"/><Relationship Id="rId4" Type="http://schemas.openxmlformats.org/officeDocument/2006/relationships/diagramLayout" Target="../diagrams/layout1.xml"/><Relationship Id="rId9" Type="http://schemas.openxmlformats.org/officeDocument/2006/relationships/image" Target="../media/image41.svg"/><Relationship Id="rId14" Type="http://schemas.openxmlformats.org/officeDocument/2006/relationships/customXml" Target="../ink/ink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3.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4.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sv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0.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Meeting App </a:t>
            </a:r>
            <a:r>
              <a:rPr lang="en-US"/>
              <a:t>with Configurable Tab</a:t>
            </a:r>
            <a:br>
              <a:rPr lang="en-US" dirty="0"/>
            </a:br>
            <a:r>
              <a:rPr lang="en-US" dirty="0"/>
              <a:t>(Extended lab)</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400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Please do Meeting app lab</a:t>
            </a:r>
            <a:endParaRPr lang="en-US" sz="9900" dirty="0">
              <a:solidFill>
                <a:schemeClr val="bg1"/>
              </a:solidFill>
            </a:endParaRPr>
          </a:p>
        </p:txBody>
      </p:sp>
    </p:spTree>
    <p:extLst>
      <p:ext uri="{BB962C8B-B14F-4D97-AF65-F5344CB8AC3E}">
        <p14:creationId xmlns:p14="http://schemas.microsoft.com/office/powerpoint/2010/main" val="369467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7893700"/>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7888518"/>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7888518"/>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Monetization</a:t>
            </a:r>
            <a:endParaRPr kumimoji="0" lang="en-US" sz="16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989344" y="5553569"/>
            <a:ext cx="1154276"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299097" y="6378943"/>
            <a:ext cx="1154276"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425117" y="5510145"/>
            <a:ext cx="1159458"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9066041" y="6476872"/>
            <a:ext cx="1154276"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10751453" y="8936819"/>
            <a:ext cx="3917706" cy="1015663"/>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Calibri"/>
                <a:ea typeface="+mn-ea"/>
                <a:cs typeface="+mn-cs"/>
              </a:rPr>
              <a:t>Extend</a:t>
            </a:r>
            <a:br>
              <a:rPr kumimoji="0" lang="en-US" sz="3000" b="1" i="0" u="none" strike="noStrike" kern="1200" cap="none" spc="0" normalizeH="0" baseline="0" noProof="0" dirty="0">
                <a:ln>
                  <a:noFill/>
                </a:ln>
                <a:solidFill>
                  <a:prstClr val="white"/>
                </a:solidFill>
                <a:effectLst/>
                <a:uLnTx/>
                <a:uFillTx/>
                <a:latin typeface="Calibri"/>
                <a:ea typeface="+mn-ea"/>
                <a:cs typeface="+mn-cs"/>
              </a:rPr>
            </a:br>
            <a:r>
              <a:rPr kumimoji="0" lang="en-US" sz="3000" b="1" i="0" u="none" strike="noStrike" kern="1200" cap="none" spc="0" normalizeH="0" baseline="0" noProof="0" dirty="0">
                <a:ln>
                  <a:noFill/>
                </a:ln>
                <a:solidFill>
                  <a:prstClr val="white"/>
                </a:solidFill>
                <a:effectLst/>
                <a:uLnTx/>
                <a:uFillTx/>
                <a:latin typeface="Calibri"/>
                <a:ea typeface="+mn-ea"/>
                <a:cs typeface="+mn-cs"/>
              </a:rPr>
              <a:t>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7888518"/>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7898466"/>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8176163" y="7265957"/>
            <a:ext cx="1164224"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8109BF0-D8C1-4876-117B-0342B9598AA1}"/>
                  </a:ext>
                </a:extLst>
              </p14:cNvPr>
              <p14:cNvContentPartPr/>
              <p14:nvPr/>
            </p14:nvContentPartPr>
            <p14:xfrm rot="20906987">
              <a:off x="9678526" y="2205917"/>
              <a:ext cx="617817" cy="415557"/>
            </p14:xfrm>
          </p:contentPart>
        </mc:Choice>
        <mc:Fallback xmlns="">
          <p:pic>
            <p:nvPicPr>
              <p:cNvPr id="2" name="Ink 1">
                <a:extLst>
                  <a:ext uri="{FF2B5EF4-FFF2-40B4-BE49-F238E27FC236}">
                    <a16:creationId xmlns:a16="http://schemas.microsoft.com/office/drawing/2014/main" id="{F8109BF0-D8C1-4876-117B-0342B9598AA1}"/>
                  </a:ext>
                </a:extLst>
              </p:cNvPr>
              <p:cNvPicPr/>
              <p:nvPr/>
            </p:nvPicPr>
            <p:blipFill>
              <a:blip r:embed="rId15"/>
              <a:stretch>
                <a:fillRect/>
              </a:stretch>
            </p:blipFill>
            <p:spPr>
              <a:xfrm rot="20906987">
                <a:off x="9652964" y="218037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1">
                <a:extLst>
                  <a:ext uri="{FF2B5EF4-FFF2-40B4-BE49-F238E27FC236}">
                    <a16:creationId xmlns:a16="http://schemas.microsoft.com/office/drawing/2014/main" id="{7A688B54-CC16-F1E2-619F-9125BC0684FE}"/>
                  </a:ext>
                </a:extLst>
              </p14:cNvPr>
              <p14:cNvContentPartPr/>
              <p14:nvPr/>
            </p14:nvContentPartPr>
            <p14:xfrm rot="20906987">
              <a:off x="9678525" y="3224463"/>
              <a:ext cx="617817" cy="415557"/>
            </p14:xfrm>
          </p:contentPart>
        </mc:Choice>
        <mc:Fallback xmlns="">
          <p:pic>
            <p:nvPicPr>
              <p:cNvPr id="4" name="Ink 1">
                <a:extLst>
                  <a:ext uri="{FF2B5EF4-FFF2-40B4-BE49-F238E27FC236}">
                    <a16:creationId xmlns:a16="http://schemas.microsoft.com/office/drawing/2014/main" id="{7A688B54-CC16-F1E2-619F-9125BC0684FE}"/>
                  </a:ext>
                </a:extLst>
              </p:cNvPr>
              <p:cNvPicPr/>
              <p:nvPr/>
            </p:nvPicPr>
            <p:blipFill>
              <a:blip r:embed="rId15"/>
              <a:stretch>
                <a:fillRect/>
              </a:stretch>
            </p:blipFill>
            <p:spPr>
              <a:xfrm rot="20906987">
                <a:off x="9652963" y="3198918"/>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1">
                <a:extLst>
                  <a:ext uri="{FF2B5EF4-FFF2-40B4-BE49-F238E27FC236}">
                    <a16:creationId xmlns:a16="http://schemas.microsoft.com/office/drawing/2014/main" id="{252A7A87-ED0A-63E5-DB60-41650148921B}"/>
                  </a:ext>
                </a:extLst>
              </p14:cNvPr>
              <p14:cNvContentPartPr/>
              <p14:nvPr/>
            </p14:nvContentPartPr>
            <p14:xfrm rot="20906987">
              <a:off x="9670899" y="4243007"/>
              <a:ext cx="617817" cy="415557"/>
            </p14:xfrm>
          </p:contentPart>
        </mc:Choice>
        <mc:Fallback xmlns="">
          <p:pic>
            <p:nvPicPr>
              <p:cNvPr id="6" name="Ink 1">
                <a:extLst>
                  <a:ext uri="{FF2B5EF4-FFF2-40B4-BE49-F238E27FC236}">
                    <a16:creationId xmlns:a16="http://schemas.microsoft.com/office/drawing/2014/main" id="{252A7A87-ED0A-63E5-DB60-41650148921B}"/>
                  </a:ext>
                </a:extLst>
              </p:cNvPr>
              <p:cNvPicPr/>
              <p:nvPr/>
            </p:nvPicPr>
            <p:blipFill>
              <a:blip r:embed="rId15"/>
              <a:stretch>
                <a:fillRect/>
              </a:stretch>
            </p:blipFill>
            <p:spPr>
              <a:xfrm rot="20906987">
                <a:off x="9645337" y="421746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
                <a:extLst>
                  <a:ext uri="{FF2B5EF4-FFF2-40B4-BE49-F238E27FC236}">
                    <a16:creationId xmlns:a16="http://schemas.microsoft.com/office/drawing/2014/main" id="{D2156CBF-4884-E654-0501-67040A456A0F}"/>
                  </a:ext>
                </a:extLst>
              </p14:cNvPr>
              <p14:cNvContentPartPr/>
              <p14:nvPr/>
            </p14:nvContentPartPr>
            <p14:xfrm rot="20906987">
              <a:off x="5543982" y="7704392"/>
              <a:ext cx="617817" cy="415557"/>
            </p14:xfrm>
          </p:contentPart>
        </mc:Choice>
        <mc:Fallback xmlns="">
          <p:pic>
            <p:nvPicPr>
              <p:cNvPr id="14" name="Ink 1">
                <a:extLst>
                  <a:ext uri="{FF2B5EF4-FFF2-40B4-BE49-F238E27FC236}">
                    <a16:creationId xmlns:a16="http://schemas.microsoft.com/office/drawing/2014/main" id="{D2156CBF-4884-E654-0501-67040A456A0F}"/>
                  </a:ext>
                </a:extLst>
              </p:cNvPr>
              <p:cNvPicPr/>
              <p:nvPr/>
            </p:nvPicPr>
            <p:blipFill>
              <a:blip r:embed="rId19"/>
              <a:stretch>
                <a:fillRect/>
              </a:stretch>
            </p:blipFill>
            <p:spPr>
              <a:xfrm rot="20906987">
                <a:off x="5518420" y="7678847"/>
                <a:ext cx="668222" cy="465928"/>
              </a:xfrm>
              <a:prstGeom prst="rect">
                <a:avLst/>
              </a:prstGeom>
            </p:spPr>
          </p:pic>
        </mc:Fallback>
      </mc:AlternateContent>
      <p:sp>
        <p:nvSpPr>
          <p:cNvPr id="22" name="Rectangle: Rounded Corners 21">
            <a:extLst>
              <a:ext uri="{FF2B5EF4-FFF2-40B4-BE49-F238E27FC236}">
                <a16:creationId xmlns:a16="http://schemas.microsoft.com/office/drawing/2014/main" id="{6E7F78CF-861D-CFD5-705F-D1AE8360D63D}"/>
              </a:ext>
            </a:extLst>
          </p:cNvPr>
          <p:cNvSpPr/>
          <p:nvPr/>
        </p:nvSpPr>
        <p:spPr>
          <a:xfrm>
            <a:off x="4427556" y="9079032"/>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prstClr val="black"/>
                </a:solidFill>
                <a:effectLst/>
                <a:uLnTx/>
                <a:uFillTx/>
                <a:latin typeface="Calibri"/>
                <a:ea typeface="+mn-ea"/>
                <a:cs typeface="+mn-cs"/>
              </a:rPr>
              <a:t>Meeting App</a:t>
            </a:r>
          </a:p>
        </p:txBody>
      </p:sp>
      <p:cxnSp>
        <p:nvCxnSpPr>
          <p:cNvPr id="24" name="Connector: Curved 23">
            <a:extLst>
              <a:ext uri="{FF2B5EF4-FFF2-40B4-BE49-F238E27FC236}">
                <a16:creationId xmlns:a16="http://schemas.microsoft.com/office/drawing/2014/main" id="{385A7C7E-1EF8-946C-82AD-567FC671AE11}"/>
              </a:ext>
            </a:extLst>
          </p:cNvPr>
          <p:cNvCxnSpPr>
            <a:cxnSpLocks/>
            <a:stCxn id="8" idx="2"/>
            <a:endCxn id="22" idx="0"/>
          </p:cNvCxnSpPr>
          <p:nvPr/>
        </p:nvCxnSpPr>
        <p:spPr>
          <a:xfrm rot="5400000">
            <a:off x="5089154" y="8967165"/>
            <a:ext cx="218223" cy="551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0">
            <p14:nvContentPartPr>
              <p14:cNvPr id="27" name="Ink 1">
                <a:extLst>
                  <a:ext uri="{FF2B5EF4-FFF2-40B4-BE49-F238E27FC236}">
                    <a16:creationId xmlns:a16="http://schemas.microsoft.com/office/drawing/2014/main" id="{D64523CF-41EE-0856-5E5B-1567F99A0655}"/>
                  </a:ext>
                </a:extLst>
              </p14:cNvPr>
              <p14:cNvContentPartPr/>
              <p14:nvPr/>
            </p14:nvContentPartPr>
            <p14:xfrm rot="20906987">
              <a:off x="5503130" y="8874239"/>
              <a:ext cx="617817" cy="415557"/>
            </p14:xfrm>
          </p:contentPart>
        </mc:Choice>
        <mc:Fallback xmlns="">
          <p:pic>
            <p:nvPicPr>
              <p:cNvPr id="27" name="Ink 1">
                <a:extLst>
                  <a:ext uri="{FF2B5EF4-FFF2-40B4-BE49-F238E27FC236}">
                    <a16:creationId xmlns:a16="http://schemas.microsoft.com/office/drawing/2014/main" id="{D64523CF-41EE-0856-5E5B-1567F99A0655}"/>
                  </a:ext>
                </a:extLst>
              </p:cNvPr>
              <p:cNvPicPr/>
              <p:nvPr/>
            </p:nvPicPr>
            <p:blipFill>
              <a:blip r:embed="rId19"/>
              <a:stretch>
                <a:fillRect/>
              </a:stretch>
            </p:blipFill>
            <p:spPr>
              <a:xfrm rot="20906987">
                <a:off x="5477568" y="8848694"/>
                <a:ext cx="668222" cy="465928"/>
              </a:xfrm>
              <a:prstGeom prst="rect">
                <a:avLst/>
              </a:prstGeom>
            </p:spPr>
          </p:pic>
        </mc:Fallback>
      </mc:AlternateContent>
    </p:spTree>
    <p:extLst>
      <p:ext uri="{BB962C8B-B14F-4D97-AF65-F5344CB8AC3E}">
        <p14:creationId xmlns:p14="http://schemas.microsoft.com/office/powerpoint/2010/main" val="404322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31" name="Zoom de section 30">
                <a:extLst>
                  <a:ext uri="{FF2B5EF4-FFF2-40B4-BE49-F238E27FC236}">
                    <a16:creationId xmlns:a16="http://schemas.microsoft.com/office/drawing/2014/main" id="{470DCFA3-F778-C42A-AD8D-1AB538892CBF}"/>
                  </a:ext>
                </a:extLst>
              </p:cNvPr>
              <p:cNvGraphicFramePr>
                <a:graphicFrameLocks noChangeAspect="1"/>
              </p:cNvGraphicFramePr>
              <p:nvPr>
                <p:extLst>
                  <p:ext uri="{D42A27DB-BD31-4B8C-83A1-F6EECF244321}">
                    <p14:modId xmlns:p14="http://schemas.microsoft.com/office/powerpoint/2010/main" val="372870442"/>
                  </p:ext>
                </p:extLst>
              </p:nvPr>
            </p:nvGraphicFramePr>
            <p:xfrm>
              <a:off x="8908231" y="3576111"/>
              <a:ext cx="5717091" cy="3215864"/>
            </p:xfrm>
            <a:graphic>
              <a:graphicData uri="http://schemas.microsoft.com/office/powerpoint/2016/sectionzoom">
                <psez:sectionZm>
                  <psez:sectionZmObj sectionId="{AB46BD7D-99C4-4C67-95DE-C85C1A827915}">
                    <psez:zmPr id="{32C78B1B-DF72-411F-846B-84240CB06EF2}" transitionDur="1000">
                      <p166:blipFill xmlns:p166="http://schemas.microsoft.com/office/powerpoint/2016/6/main">
                        <a:blip r:embed="rId3"/>
                        <a:stretch>
                          <a:fillRect/>
                        </a:stretch>
                      </p166:blipFill>
                      <p166:spPr xmlns:p166="http://schemas.microsoft.com/office/powerpoint/2016/6/main">
                        <a:xfrm>
                          <a:off x="0" y="0"/>
                          <a:ext cx="5717091" cy="3215864"/>
                        </a:xfrm>
                        <a:prstGeom prst="rect">
                          <a:avLst/>
                        </a:prstGeom>
                        <a:ln w="3175">
                          <a:solidFill>
                            <a:prstClr val="ltGray"/>
                          </a:solidFill>
                        </a:ln>
                      </p166:spPr>
                    </psez:zmPr>
                  </psez:sectionZmObj>
                </psez:sectionZm>
              </a:graphicData>
            </a:graphic>
          </p:graphicFrame>
        </mc:Choice>
        <mc:Fallback xmlns="">
          <p:pic>
            <p:nvPicPr>
              <p:cNvPr id="31" name="Zoom de section 30">
                <a:hlinkClick r:id="rId4" action="ppaction://hlinksldjump"/>
                <a:extLst>
                  <a:ext uri="{FF2B5EF4-FFF2-40B4-BE49-F238E27FC236}">
                    <a16:creationId xmlns:a16="http://schemas.microsoft.com/office/drawing/2014/main" id="{470DCFA3-F778-C42A-AD8D-1AB538892CBF}"/>
                  </a:ext>
                </a:extLst>
              </p:cNvPr>
              <p:cNvPicPr>
                <a:picLocks noGrp="1" noRot="1" noChangeAspect="1" noMove="1" noResize="1" noEditPoints="1" noAdjustHandles="1" noChangeArrowheads="1" noChangeShapeType="1"/>
              </p:cNvPicPr>
              <p:nvPr/>
            </p:nvPicPr>
            <p:blipFill>
              <a:blip r:embed="rId5"/>
              <a:stretch>
                <a:fillRect/>
              </a:stretch>
            </p:blipFill>
            <p:spPr>
              <a:xfrm>
                <a:off x="8908231" y="3576111"/>
                <a:ext cx="5717091" cy="32158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9" name="Zoom de section 28">
                <a:extLst>
                  <a:ext uri="{FF2B5EF4-FFF2-40B4-BE49-F238E27FC236}">
                    <a16:creationId xmlns:a16="http://schemas.microsoft.com/office/drawing/2014/main" id="{9185E08D-9F7A-F5AB-367C-506B99C44F25}"/>
                  </a:ext>
                </a:extLst>
              </p:cNvPr>
              <p:cNvGraphicFramePr>
                <a:graphicFrameLocks noChangeAspect="1"/>
              </p:cNvGraphicFramePr>
              <p:nvPr>
                <p:extLst>
                  <p:ext uri="{D42A27DB-BD31-4B8C-83A1-F6EECF244321}">
                    <p14:modId xmlns:p14="http://schemas.microsoft.com/office/powerpoint/2010/main" val="951478691"/>
                  </p:ext>
                </p:extLst>
              </p:nvPr>
            </p:nvGraphicFramePr>
            <p:xfrm>
              <a:off x="11472710" y="193986"/>
              <a:ext cx="5717091" cy="3215864"/>
            </p:xfrm>
            <a:graphic>
              <a:graphicData uri="http://schemas.microsoft.com/office/powerpoint/2016/sectionzoom">
                <psez:sectionZm>
                  <psez:sectionZmObj sectionId="{D00EDCF7-818E-46D8-B673-A30CBF91FAAD}">
                    <psez:zmPr id="{115D5BB1-65EA-4B88-BF3E-FDBD19CB5023}" transitionDur="1000">
                      <p166:blipFill xmlns:p166="http://schemas.microsoft.com/office/powerpoint/2016/6/main">
                        <a:blip r:embed="rId6"/>
                        <a:stretch>
                          <a:fillRect/>
                        </a:stretch>
                      </p166:blipFill>
                      <p166:spPr xmlns:p166="http://schemas.microsoft.com/office/powerpoint/2016/6/main">
                        <a:xfrm>
                          <a:off x="0" y="0"/>
                          <a:ext cx="5717091" cy="3215864"/>
                        </a:xfrm>
                        <a:prstGeom prst="rect">
                          <a:avLst/>
                        </a:prstGeom>
                        <a:ln w="3175">
                          <a:solidFill>
                            <a:prstClr val="ltGray"/>
                          </a:solidFill>
                        </a:ln>
                      </p166:spPr>
                    </psez:zmPr>
                  </psez:sectionZmObj>
                </psez:sectionZm>
              </a:graphicData>
            </a:graphic>
          </p:graphicFrame>
        </mc:Choice>
        <mc:Fallback xmlns="">
          <p:pic>
            <p:nvPicPr>
              <p:cNvPr id="29" name="Zoom de section 28">
                <a:hlinkClick r:id="rId7" action="ppaction://hlinksldjump"/>
                <a:extLst>
                  <a:ext uri="{FF2B5EF4-FFF2-40B4-BE49-F238E27FC236}">
                    <a16:creationId xmlns:a16="http://schemas.microsoft.com/office/drawing/2014/main" id="{9185E08D-9F7A-F5AB-367C-506B99C44F25}"/>
                  </a:ext>
                </a:extLst>
              </p:cNvPr>
              <p:cNvPicPr>
                <a:picLocks noGrp="1" noRot="1" noChangeAspect="1" noMove="1" noResize="1" noEditPoints="1" noAdjustHandles="1" noChangeArrowheads="1" noChangeShapeType="1"/>
              </p:cNvPicPr>
              <p:nvPr/>
            </p:nvPicPr>
            <p:blipFill>
              <a:blip r:embed="rId8"/>
              <a:stretch>
                <a:fillRect/>
              </a:stretch>
            </p:blipFill>
            <p:spPr>
              <a:xfrm>
                <a:off x="11472710" y="193986"/>
                <a:ext cx="5717091" cy="3215864"/>
              </a:xfrm>
              <a:prstGeom prst="rect">
                <a:avLst/>
              </a:prstGeom>
              <a:ln w="3175">
                <a:solidFill>
                  <a:prstClr val="ltGray"/>
                </a:solidFill>
              </a:ln>
            </p:spPr>
          </p:pic>
        </mc:Fallback>
      </mc:AlternateContent>
      <p:pic>
        <p:nvPicPr>
          <p:cNvPr id="3" name="Picture 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55552" y="1618633"/>
            <a:ext cx="7784985" cy="7091414"/>
          </a:xfrm>
          <a:prstGeom prst="rect">
            <a:avLst/>
          </a:prstGeom>
        </p:spPr>
      </p:pic>
      <p:pic>
        <p:nvPicPr>
          <p:cNvPr id="4" name="Picture 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98199" y="1331951"/>
            <a:ext cx="7784985" cy="7091414"/>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654329" y="729235"/>
            <a:ext cx="554416" cy="1553825"/>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285952">
            <a:off x="15674391" y="4893181"/>
            <a:ext cx="401922" cy="678349"/>
          </a:xfrm>
          <a:prstGeom prst="rect">
            <a:avLst/>
          </a:prstGeom>
        </p:spPr>
      </p:pic>
      <p:sp>
        <p:nvSpPr>
          <p:cNvPr id="13" name="TextBox 13"/>
          <p:cNvSpPr txBox="1"/>
          <p:nvPr/>
        </p:nvSpPr>
        <p:spPr>
          <a:xfrm>
            <a:off x="1745472" y="4126125"/>
            <a:ext cx="6490440" cy="1057918"/>
          </a:xfrm>
          <a:prstGeom prst="rect">
            <a:avLst/>
          </a:prstGeom>
        </p:spPr>
        <p:txBody>
          <a:bodyPr lIns="0" tIns="0" rIns="0" bIns="0" rtlCol="0" anchor="t">
            <a:spAutoFit/>
          </a:bodyPr>
          <a:lstStyle/>
          <a:p>
            <a:pPr marL="0" marR="0" lvl="0" indent="0" algn="ctr" defTabSz="914400" rtl="0" eaLnBrk="1" fontAlgn="auto" latinLnBrk="0" hangingPunct="1">
              <a:lnSpc>
                <a:spcPts val="7649"/>
              </a:lnSpc>
              <a:spcBef>
                <a:spcPts val="0"/>
              </a:spcBef>
              <a:spcAft>
                <a:spcPts val="0"/>
              </a:spcAft>
              <a:buClrTx/>
              <a:buSzTx/>
              <a:buFontTx/>
              <a:buNone/>
              <a:tabLst/>
              <a:defRPr/>
            </a:pPr>
            <a:r>
              <a:rPr kumimoji="0" lang="en-US" sz="8499" b="0" i="0" u="none" strike="noStrike" kern="1200" cap="none" spc="84" normalizeH="0" baseline="0" noProof="0">
                <a:ln>
                  <a:noFill/>
                </a:ln>
                <a:solidFill>
                  <a:srgbClr val="000000"/>
                </a:solidFill>
                <a:effectLst/>
                <a:uLnTx/>
                <a:uFillTx/>
                <a:latin typeface="Espa"/>
                <a:ea typeface="+mn-ea"/>
                <a:cs typeface="+mn-cs"/>
              </a:rPr>
              <a:t>Meeting App</a:t>
            </a:r>
            <a:endParaRPr kumimoji="0" lang="en-US" sz="8499" b="0" i="0" u="none" strike="noStrike" kern="1200" cap="none" spc="7" normalizeH="0" baseline="0" noProof="0" dirty="0">
              <a:ln>
                <a:noFill/>
              </a:ln>
              <a:solidFill>
                <a:srgbClr val="000000"/>
              </a:solidFill>
              <a:effectLst/>
              <a:uLnTx/>
              <a:uFillTx/>
              <a:latin typeface="Espa"/>
              <a:ea typeface="+mn-ea"/>
              <a:cs typeface="+mn-cs"/>
            </a:endParaRPr>
          </a:p>
        </p:txBody>
      </p:sp>
      <p:sp>
        <p:nvSpPr>
          <p:cNvPr id="14" name="TextBox 14"/>
          <p:cNvSpPr txBox="1"/>
          <p:nvPr/>
        </p:nvSpPr>
        <p:spPr>
          <a:xfrm>
            <a:off x="1745472" y="6022004"/>
            <a:ext cx="6490440" cy="1461939"/>
          </a:xfrm>
          <a:prstGeom prst="rect">
            <a:avLst/>
          </a:prstGeom>
        </p:spPr>
        <p:txBody>
          <a:bodyPr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a:ln>
                  <a:noFill/>
                </a:ln>
                <a:solidFill>
                  <a:srgbClr val="000000"/>
                </a:solidFill>
                <a:effectLst/>
                <a:uLnTx/>
                <a:uFillTx/>
                <a:latin typeface="Kollektif"/>
                <a:ea typeface="+mn-ea"/>
                <a:cs typeface="+mn-cs"/>
              </a:rPr>
              <a:t>Deliver your app experience at each stage of the meeting lifecycle: pre / in / post-meeting</a:t>
            </a:r>
            <a:endParaRPr kumimoji="0" lang="en-US" sz="3200" b="0" i="0" u="none" strike="noStrike" kern="1200" cap="none" spc="32" normalizeH="0" baseline="0" noProof="0" dirty="0">
              <a:ln>
                <a:noFill/>
              </a:ln>
              <a:solidFill>
                <a:srgbClr val="000000"/>
              </a:solidFill>
              <a:effectLst/>
              <a:uLnTx/>
              <a:uFillTx/>
              <a:latin typeface="Kollektif"/>
              <a:ea typeface="+mn-ea"/>
              <a:cs typeface="+mn-cs"/>
            </a:endParaRPr>
          </a:p>
        </p:txBody>
      </p:sp>
      <mc:AlternateContent xmlns:mc="http://schemas.openxmlformats.org/markup-compatibility/2006" xmlns:psez="http://schemas.microsoft.com/office/powerpoint/2016/sectionzoom">
        <mc:Choice Requires="psez">
          <p:graphicFrame>
            <p:nvGraphicFramePr>
              <p:cNvPr id="33" name="Zoom de section 32">
                <a:extLst>
                  <a:ext uri="{FF2B5EF4-FFF2-40B4-BE49-F238E27FC236}">
                    <a16:creationId xmlns:a16="http://schemas.microsoft.com/office/drawing/2014/main" id="{36B18C96-1EFD-0C44-4AB6-743FD19770D3}"/>
                  </a:ext>
                </a:extLst>
              </p:cNvPr>
              <p:cNvGraphicFramePr>
                <a:graphicFrameLocks noChangeAspect="1"/>
              </p:cNvGraphicFramePr>
              <p:nvPr>
                <p:extLst>
                  <p:ext uri="{D42A27DB-BD31-4B8C-83A1-F6EECF244321}">
                    <p14:modId xmlns:p14="http://schemas.microsoft.com/office/powerpoint/2010/main" val="444263106"/>
                  </p:ext>
                </p:extLst>
              </p:nvPr>
            </p:nvGraphicFramePr>
            <p:xfrm>
              <a:off x="12140847" y="6877151"/>
              <a:ext cx="5717089" cy="3215863"/>
            </p:xfrm>
            <a:graphic>
              <a:graphicData uri="http://schemas.microsoft.com/office/powerpoint/2016/sectionzoom">
                <psez:sectionZm>
                  <psez:sectionZmObj sectionId="{43B23E6D-2CE8-450E-BAD1-1FDBDA6C3476}">
                    <psez:zmPr id="{02D5FD2D-7E5B-4E2D-A62C-1FCA965DC45C}" transitionDur="1000">
                      <p166:blipFill xmlns:p166="http://schemas.microsoft.com/office/powerpoint/2016/6/main">
                        <a:blip r:embed="rId17"/>
                        <a:stretch>
                          <a:fillRect/>
                        </a:stretch>
                      </p166:blipFill>
                      <p166:spPr xmlns:p166="http://schemas.microsoft.com/office/powerpoint/2016/6/main">
                        <a:xfrm>
                          <a:off x="0" y="0"/>
                          <a:ext cx="5717089" cy="3215863"/>
                        </a:xfrm>
                        <a:prstGeom prst="rect">
                          <a:avLst/>
                        </a:prstGeom>
                        <a:ln w="3175">
                          <a:solidFill>
                            <a:prstClr val="ltGray"/>
                          </a:solidFill>
                        </a:ln>
                      </p166:spPr>
                    </psez:zmPr>
                  </psez:sectionZmObj>
                </psez:sectionZm>
              </a:graphicData>
            </a:graphic>
          </p:graphicFrame>
        </mc:Choice>
        <mc:Fallback xmlns="">
          <p:pic>
            <p:nvPicPr>
              <p:cNvPr id="33" name="Zoom de section 32">
                <a:hlinkClick r:id="rId18" action="ppaction://hlinksldjump"/>
                <a:extLst>
                  <a:ext uri="{FF2B5EF4-FFF2-40B4-BE49-F238E27FC236}">
                    <a16:creationId xmlns:a16="http://schemas.microsoft.com/office/drawing/2014/main" id="{36B18C96-1EFD-0C44-4AB6-743FD19770D3}"/>
                  </a:ext>
                </a:extLst>
              </p:cNvPr>
              <p:cNvPicPr>
                <a:picLocks noGrp="1" noRot="1" noChangeAspect="1" noMove="1" noResize="1" noEditPoints="1" noAdjustHandles="1" noChangeArrowheads="1" noChangeShapeType="1"/>
              </p:cNvPicPr>
              <p:nvPr/>
            </p:nvPicPr>
            <p:blipFill>
              <a:blip r:embed="rId19"/>
              <a:stretch>
                <a:fillRect/>
              </a:stretch>
            </p:blipFill>
            <p:spPr>
              <a:xfrm>
                <a:off x="12140847" y="6877151"/>
                <a:ext cx="5717089" cy="3215863"/>
              </a:xfrm>
              <a:prstGeom prst="rect">
                <a:avLst/>
              </a:prstGeom>
              <a:ln w="3175">
                <a:solidFill>
                  <a:prstClr val="ltGray"/>
                </a:solidFill>
              </a:ln>
            </p:spPr>
          </p:pic>
        </mc:Fallback>
      </mc:AlternateContent>
      <p:pic>
        <p:nvPicPr>
          <p:cNvPr id="35" name="Picture 5">
            <a:extLst>
              <a:ext uri="{FF2B5EF4-FFF2-40B4-BE49-F238E27FC236}">
                <a16:creationId xmlns:a16="http://schemas.microsoft.com/office/drawing/2014/main" id="{A69FABB7-85D0-0F6D-9960-3B1AB1F2D54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12578196">
            <a:off x="10561133" y="8025607"/>
            <a:ext cx="1447164" cy="918949"/>
          </a:xfrm>
          <a:prstGeom prst="rect">
            <a:avLst/>
          </a:prstGeom>
        </p:spPr>
      </p:pic>
    </p:spTree>
    <p:extLst>
      <p:ext uri="{BB962C8B-B14F-4D97-AF65-F5344CB8AC3E}">
        <p14:creationId xmlns:p14="http://schemas.microsoft.com/office/powerpoint/2010/main" val="1350369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7893700"/>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7888518"/>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7888518"/>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prstClr val="black"/>
                </a:solidFill>
                <a:effectLst/>
                <a:uLnTx/>
                <a:uFillTx/>
                <a:latin typeface="Calibri"/>
                <a:ea typeface="+mn-ea"/>
                <a:cs typeface="+mn-cs"/>
              </a:rPr>
              <a:t>Monetization</a:t>
            </a:r>
            <a:endParaRPr kumimoji="0" lang="en-US" sz="165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989344" y="5553569"/>
            <a:ext cx="1154276"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299097" y="6378943"/>
            <a:ext cx="1154276"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425117" y="5510145"/>
            <a:ext cx="1159458"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9066041" y="6476872"/>
            <a:ext cx="1154276"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10751453" y="8936819"/>
            <a:ext cx="3917706" cy="1015663"/>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Calibri"/>
                <a:ea typeface="+mn-ea"/>
                <a:cs typeface="+mn-cs"/>
              </a:rPr>
              <a:t>Extend</a:t>
            </a:r>
            <a:br>
              <a:rPr kumimoji="0" lang="en-US" sz="3000" b="1" i="0" u="none" strike="noStrike" kern="1200" cap="none" spc="0" normalizeH="0" baseline="0" noProof="0" dirty="0">
                <a:ln>
                  <a:noFill/>
                </a:ln>
                <a:solidFill>
                  <a:prstClr val="white"/>
                </a:solidFill>
                <a:effectLst/>
                <a:uLnTx/>
                <a:uFillTx/>
                <a:latin typeface="Calibri"/>
                <a:ea typeface="+mn-ea"/>
                <a:cs typeface="+mn-cs"/>
              </a:rPr>
            </a:br>
            <a:r>
              <a:rPr kumimoji="0" lang="en-US" sz="3000" b="1" i="0" u="none" strike="noStrike" kern="1200" cap="none" spc="0" normalizeH="0" baseline="0" noProof="0" dirty="0">
                <a:ln>
                  <a:noFill/>
                </a:ln>
                <a:solidFill>
                  <a:prstClr val="white"/>
                </a:solidFill>
                <a:effectLst/>
                <a:uLnTx/>
                <a:uFillTx/>
                <a:latin typeface="Calibri"/>
                <a:ea typeface="+mn-ea"/>
                <a:cs typeface="+mn-cs"/>
              </a:rPr>
              <a:t>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7888518"/>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7898466"/>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8176163" y="7265957"/>
            <a:ext cx="1164224"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8109BF0-D8C1-4876-117B-0342B9598AA1}"/>
                  </a:ext>
                </a:extLst>
              </p14:cNvPr>
              <p14:cNvContentPartPr/>
              <p14:nvPr/>
            </p14:nvContentPartPr>
            <p14:xfrm rot="20906987">
              <a:off x="9678526" y="2205917"/>
              <a:ext cx="617817" cy="415557"/>
            </p14:xfrm>
          </p:contentPart>
        </mc:Choice>
        <mc:Fallback xmlns="">
          <p:pic>
            <p:nvPicPr>
              <p:cNvPr id="2" name="Ink 1">
                <a:extLst>
                  <a:ext uri="{FF2B5EF4-FFF2-40B4-BE49-F238E27FC236}">
                    <a16:creationId xmlns:a16="http://schemas.microsoft.com/office/drawing/2014/main" id="{F8109BF0-D8C1-4876-117B-0342B9598AA1}"/>
                  </a:ext>
                </a:extLst>
              </p:cNvPr>
              <p:cNvPicPr/>
              <p:nvPr/>
            </p:nvPicPr>
            <p:blipFill>
              <a:blip r:embed="rId15"/>
              <a:stretch>
                <a:fillRect/>
              </a:stretch>
            </p:blipFill>
            <p:spPr>
              <a:xfrm rot="20906987">
                <a:off x="9652964" y="218037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1">
                <a:extLst>
                  <a:ext uri="{FF2B5EF4-FFF2-40B4-BE49-F238E27FC236}">
                    <a16:creationId xmlns:a16="http://schemas.microsoft.com/office/drawing/2014/main" id="{7A688B54-CC16-F1E2-619F-9125BC0684FE}"/>
                  </a:ext>
                </a:extLst>
              </p14:cNvPr>
              <p14:cNvContentPartPr/>
              <p14:nvPr/>
            </p14:nvContentPartPr>
            <p14:xfrm rot="20906987">
              <a:off x="9678525" y="3224463"/>
              <a:ext cx="617817" cy="415557"/>
            </p14:xfrm>
          </p:contentPart>
        </mc:Choice>
        <mc:Fallback xmlns="">
          <p:pic>
            <p:nvPicPr>
              <p:cNvPr id="4" name="Ink 1">
                <a:extLst>
                  <a:ext uri="{FF2B5EF4-FFF2-40B4-BE49-F238E27FC236}">
                    <a16:creationId xmlns:a16="http://schemas.microsoft.com/office/drawing/2014/main" id="{7A688B54-CC16-F1E2-619F-9125BC0684FE}"/>
                  </a:ext>
                </a:extLst>
              </p:cNvPr>
              <p:cNvPicPr/>
              <p:nvPr/>
            </p:nvPicPr>
            <p:blipFill>
              <a:blip r:embed="rId15"/>
              <a:stretch>
                <a:fillRect/>
              </a:stretch>
            </p:blipFill>
            <p:spPr>
              <a:xfrm rot="20906987">
                <a:off x="9652963" y="3198918"/>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1">
                <a:extLst>
                  <a:ext uri="{FF2B5EF4-FFF2-40B4-BE49-F238E27FC236}">
                    <a16:creationId xmlns:a16="http://schemas.microsoft.com/office/drawing/2014/main" id="{252A7A87-ED0A-63E5-DB60-41650148921B}"/>
                  </a:ext>
                </a:extLst>
              </p14:cNvPr>
              <p14:cNvContentPartPr/>
              <p14:nvPr/>
            </p14:nvContentPartPr>
            <p14:xfrm rot="20906987">
              <a:off x="9670899" y="4243007"/>
              <a:ext cx="617817" cy="415557"/>
            </p14:xfrm>
          </p:contentPart>
        </mc:Choice>
        <mc:Fallback xmlns="">
          <p:pic>
            <p:nvPicPr>
              <p:cNvPr id="6" name="Ink 1">
                <a:extLst>
                  <a:ext uri="{FF2B5EF4-FFF2-40B4-BE49-F238E27FC236}">
                    <a16:creationId xmlns:a16="http://schemas.microsoft.com/office/drawing/2014/main" id="{252A7A87-ED0A-63E5-DB60-41650148921B}"/>
                  </a:ext>
                </a:extLst>
              </p:cNvPr>
              <p:cNvPicPr/>
              <p:nvPr/>
            </p:nvPicPr>
            <p:blipFill>
              <a:blip r:embed="rId15"/>
              <a:stretch>
                <a:fillRect/>
              </a:stretch>
            </p:blipFill>
            <p:spPr>
              <a:xfrm rot="20906987">
                <a:off x="9645337" y="421746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
                <a:extLst>
                  <a:ext uri="{FF2B5EF4-FFF2-40B4-BE49-F238E27FC236}">
                    <a16:creationId xmlns:a16="http://schemas.microsoft.com/office/drawing/2014/main" id="{D2156CBF-4884-E654-0501-67040A456A0F}"/>
                  </a:ext>
                </a:extLst>
              </p14:cNvPr>
              <p14:cNvContentPartPr/>
              <p14:nvPr/>
            </p14:nvContentPartPr>
            <p14:xfrm rot="20906987">
              <a:off x="5543982" y="7704392"/>
              <a:ext cx="617817" cy="415557"/>
            </p14:xfrm>
          </p:contentPart>
        </mc:Choice>
        <mc:Fallback xmlns="">
          <p:pic>
            <p:nvPicPr>
              <p:cNvPr id="14" name="Ink 1">
                <a:extLst>
                  <a:ext uri="{FF2B5EF4-FFF2-40B4-BE49-F238E27FC236}">
                    <a16:creationId xmlns:a16="http://schemas.microsoft.com/office/drawing/2014/main" id="{D2156CBF-4884-E654-0501-67040A456A0F}"/>
                  </a:ext>
                </a:extLst>
              </p:cNvPr>
              <p:cNvPicPr/>
              <p:nvPr/>
            </p:nvPicPr>
            <p:blipFill>
              <a:blip r:embed="rId19"/>
              <a:stretch>
                <a:fillRect/>
              </a:stretch>
            </p:blipFill>
            <p:spPr>
              <a:xfrm rot="20906987">
                <a:off x="5518420" y="7678847"/>
                <a:ext cx="668222" cy="465928"/>
              </a:xfrm>
              <a:prstGeom prst="rect">
                <a:avLst/>
              </a:prstGeom>
            </p:spPr>
          </p:pic>
        </mc:Fallback>
      </mc:AlternateContent>
      <p:sp>
        <p:nvSpPr>
          <p:cNvPr id="22" name="Rectangle: Rounded Corners 21">
            <a:extLst>
              <a:ext uri="{FF2B5EF4-FFF2-40B4-BE49-F238E27FC236}">
                <a16:creationId xmlns:a16="http://schemas.microsoft.com/office/drawing/2014/main" id="{6E7F78CF-861D-CFD5-705F-D1AE8360D63D}"/>
              </a:ext>
            </a:extLst>
          </p:cNvPr>
          <p:cNvSpPr/>
          <p:nvPr/>
        </p:nvSpPr>
        <p:spPr>
          <a:xfrm>
            <a:off x="4427556" y="9079032"/>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prstClr val="black"/>
                </a:solidFill>
                <a:effectLst/>
                <a:uLnTx/>
                <a:uFillTx/>
                <a:latin typeface="Calibri"/>
                <a:ea typeface="+mn-ea"/>
                <a:cs typeface="+mn-cs"/>
              </a:rPr>
              <a:t>Meeting App</a:t>
            </a:r>
          </a:p>
        </p:txBody>
      </p:sp>
      <p:cxnSp>
        <p:nvCxnSpPr>
          <p:cNvPr id="24" name="Connector: Curved 23">
            <a:extLst>
              <a:ext uri="{FF2B5EF4-FFF2-40B4-BE49-F238E27FC236}">
                <a16:creationId xmlns:a16="http://schemas.microsoft.com/office/drawing/2014/main" id="{385A7C7E-1EF8-946C-82AD-567FC671AE11}"/>
              </a:ext>
            </a:extLst>
          </p:cNvPr>
          <p:cNvCxnSpPr>
            <a:cxnSpLocks/>
            <a:stCxn id="8" idx="2"/>
            <a:endCxn id="22" idx="0"/>
          </p:cNvCxnSpPr>
          <p:nvPr/>
        </p:nvCxnSpPr>
        <p:spPr>
          <a:xfrm rot="5400000">
            <a:off x="5089154" y="8967165"/>
            <a:ext cx="218223" cy="551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213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08611F-353B-44AD-DF5F-A86D0A2A274D}"/>
              </a:ext>
            </a:extLst>
          </p:cNvPr>
          <p:cNvPicPr>
            <a:picLocks noChangeAspect="1"/>
          </p:cNvPicPr>
          <p:nvPr/>
        </p:nvPicPr>
        <p:blipFill>
          <a:blip r:embed="rId3"/>
          <a:stretch>
            <a:fillRect/>
          </a:stretch>
        </p:blipFill>
        <p:spPr>
          <a:xfrm>
            <a:off x="9911800" y="582144"/>
            <a:ext cx="7886533" cy="4436175"/>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Meeting Apps</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1723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Tabs and bots are available before, during, after a meeting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Allow users to use the app collaboratively as they meet</a:t>
            </a:r>
          </a:p>
        </p:txBody>
      </p:sp>
      <p:graphicFrame>
        <p:nvGraphicFramePr>
          <p:cNvPr id="7" name="Diagram 6">
            <a:extLst>
              <a:ext uri="{FF2B5EF4-FFF2-40B4-BE49-F238E27FC236}">
                <a16:creationId xmlns:a16="http://schemas.microsoft.com/office/drawing/2014/main" id="{8A03511D-5816-543E-B87F-0507867A2B1C}"/>
              </a:ext>
            </a:extLst>
          </p:cNvPr>
          <p:cNvGraphicFramePr/>
          <p:nvPr/>
        </p:nvGraphicFramePr>
        <p:xfrm>
          <a:off x="-670634" y="5234579"/>
          <a:ext cx="12311092" cy="4714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074582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D2642E4-F6F7-0421-574D-576AA37C2D49}"/>
              </a:ext>
            </a:extLst>
          </p:cNvPr>
          <p:cNvGrpSpPr/>
          <p:nvPr/>
        </p:nvGrpSpPr>
        <p:grpSpPr>
          <a:xfrm>
            <a:off x="2855731" y="209455"/>
            <a:ext cx="12576538" cy="9868090"/>
            <a:chOff x="12449062" y="532348"/>
            <a:chExt cx="4832826" cy="3792042"/>
          </a:xfrm>
        </p:grpSpPr>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449062" y="532348"/>
              <a:ext cx="4832826" cy="3792042"/>
            </a:xfrm>
            <a:prstGeom prst="rect">
              <a:avLst/>
            </a:prstGeom>
          </p:spPr>
        </p:pic>
        <p:pic>
          <p:nvPicPr>
            <p:cNvPr id="6146" name="Picture 2" descr="The screenshot is an example that shows how you can use an in-meeting dialog.">
              <a:extLst>
                <a:ext uri="{FF2B5EF4-FFF2-40B4-BE49-F238E27FC236}">
                  <a16:creationId xmlns:a16="http://schemas.microsoft.com/office/drawing/2014/main" id="{282F7655-20C4-235B-3AE1-8644C7CF40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7391" y="1033653"/>
              <a:ext cx="4416167" cy="24988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689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D66B9D1B-F4CF-311F-7EFA-4FC886A30A34}"/>
              </a:ext>
            </a:extLst>
          </p:cNvPr>
          <p:cNvGrpSpPr/>
          <p:nvPr/>
        </p:nvGrpSpPr>
        <p:grpSpPr>
          <a:xfrm>
            <a:off x="2933700" y="270633"/>
            <a:ext cx="12420600" cy="9745734"/>
            <a:chOff x="9620820" y="3532467"/>
            <a:chExt cx="4832826" cy="3792042"/>
          </a:xfrm>
        </p:grpSpPr>
        <p:pic>
          <p:nvPicPr>
            <p:cNvPr id="4" name="Picture 5">
              <a:extLst>
                <a:ext uri="{FF2B5EF4-FFF2-40B4-BE49-F238E27FC236}">
                  <a16:creationId xmlns:a16="http://schemas.microsoft.com/office/drawing/2014/main" id="{31E207F7-0FA8-0A8D-1306-68DC631BE1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20820" y="3532467"/>
              <a:ext cx="4832826" cy="3792042"/>
            </a:xfrm>
            <a:prstGeom prst="rect">
              <a:avLst/>
            </a:prstGeom>
          </p:spPr>
        </p:pic>
        <p:pic>
          <p:nvPicPr>
            <p:cNvPr id="6" name="Picture 4" descr="The screenshot describes how to share entire app to the collaborative meeting stage on desktop.">
              <a:extLst>
                <a:ext uri="{FF2B5EF4-FFF2-40B4-BE49-F238E27FC236}">
                  <a16:creationId xmlns:a16="http://schemas.microsoft.com/office/drawing/2014/main" id="{598A5C15-55A4-4C8F-F670-8D7272BC5C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7890" y="4033359"/>
              <a:ext cx="4443070" cy="24992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523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EEE88386-A29C-209F-834A-370085DB2E6E}"/>
              </a:ext>
            </a:extLst>
          </p:cNvPr>
          <p:cNvGrpSpPr/>
          <p:nvPr/>
        </p:nvGrpSpPr>
        <p:grpSpPr>
          <a:xfrm>
            <a:off x="2722321" y="137425"/>
            <a:ext cx="12765330" cy="10016224"/>
            <a:chOff x="11506770" y="5965053"/>
            <a:chExt cx="4832826" cy="3792042"/>
          </a:xfrm>
        </p:grpSpPr>
        <p:pic>
          <p:nvPicPr>
            <p:cNvPr id="4" name="Picture 5">
              <a:extLst>
                <a:ext uri="{FF2B5EF4-FFF2-40B4-BE49-F238E27FC236}">
                  <a16:creationId xmlns:a16="http://schemas.microsoft.com/office/drawing/2014/main" id="{FDBD4B56-2EE5-9135-60CA-4109041FD0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506770" y="5965053"/>
              <a:ext cx="4832826" cy="3792042"/>
            </a:xfrm>
            <a:prstGeom prst="rect">
              <a:avLst/>
            </a:prstGeom>
          </p:spPr>
        </p:pic>
        <p:pic>
          <p:nvPicPr>
            <p:cNvPr id="6" name="Picture 6" descr="Contoso tab with results.">
              <a:extLst>
                <a:ext uri="{FF2B5EF4-FFF2-40B4-BE49-F238E27FC236}">
                  <a16:creationId xmlns:a16="http://schemas.microsoft.com/office/drawing/2014/main" id="{5E89C99C-4548-F685-52CF-5DD28C3AF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55746" y="6446688"/>
              <a:ext cx="4452114" cy="249787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7040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7" name="Picture 3" descr="A picture containing graphical user interface&#10;&#10;Description automatically generated">
            <a:extLst>
              <a:ext uri="{FF2B5EF4-FFF2-40B4-BE49-F238E27FC236}">
                <a16:creationId xmlns:a16="http://schemas.microsoft.com/office/drawing/2014/main" id="{05CD5E87-4BE0-D344-9C2B-325BADABA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8" name="Picture 6" descr="A picture containing graphical user interface&#10;&#10;Description automatically generated">
            <a:extLst>
              <a:ext uri="{FF2B5EF4-FFF2-40B4-BE49-F238E27FC236}">
                <a16:creationId xmlns:a16="http://schemas.microsoft.com/office/drawing/2014/main" id="{E3953E87-3506-D444-996D-8C87AA2F0959}"/>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9" name="Picture 7" descr="A picture containing graphical user interface&#10;&#10;Description automatically generated">
            <a:extLst>
              <a:ext uri="{FF2B5EF4-FFF2-40B4-BE49-F238E27FC236}">
                <a16:creationId xmlns:a16="http://schemas.microsoft.com/office/drawing/2014/main" id="{4F8ACA63-9445-3D7D-F884-9602B0BE863B}"/>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12" name="Graphic 5" descr="Sailboat with solid fill">
            <a:extLst>
              <a:ext uri="{FF2B5EF4-FFF2-40B4-BE49-F238E27FC236}">
                <a16:creationId xmlns:a16="http://schemas.microsoft.com/office/drawing/2014/main" id="{A4C613AB-A335-343A-26A2-7FDE85992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323118" y="8775330"/>
            <a:ext cx="1024386" cy="1024385"/>
          </a:xfrm>
          <a:prstGeom prst="rect">
            <a:avLst/>
          </a:prstGeom>
        </p:spPr>
      </p:pic>
      <p:sp>
        <p:nvSpPr>
          <p:cNvPr id="15" name="Title 1">
            <a:extLst>
              <a:ext uri="{FF2B5EF4-FFF2-40B4-BE49-F238E27FC236}">
                <a16:creationId xmlns:a16="http://schemas.microsoft.com/office/drawing/2014/main" id="{F7C7C418-FB94-B1BF-B3A6-0575474035C5}"/>
              </a:ext>
            </a:extLst>
          </p:cNvPr>
          <p:cNvSpPr txBox="1">
            <a:spLocks/>
          </p:cNvSpPr>
          <p:nvPr/>
        </p:nvSpPr>
        <p:spPr>
          <a:xfrm>
            <a:off x="7258050" y="578072"/>
            <a:ext cx="10537445" cy="7299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Calibri"/>
                <a:ea typeface="+mj-ea"/>
                <a:cs typeface="+mj-cs"/>
              </a:rPr>
              <a:t>What’s specific to building meeting apps?</a:t>
            </a:r>
          </a:p>
        </p:txBody>
      </p:sp>
      <p:sp>
        <p:nvSpPr>
          <p:cNvPr id="10" name="ZoneTexte 9">
            <a:extLst>
              <a:ext uri="{FF2B5EF4-FFF2-40B4-BE49-F238E27FC236}">
                <a16:creationId xmlns:a16="http://schemas.microsoft.com/office/drawing/2014/main" id="{CDD3513B-6A35-4E85-EFE5-C76E238FD3CA}"/>
              </a:ext>
            </a:extLst>
          </p:cNvPr>
          <p:cNvSpPr txBox="1"/>
          <p:nvPr/>
        </p:nvSpPr>
        <p:spPr>
          <a:xfrm>
            <a:off x="1467547" y="2361305"/>
            <a:ext cx="4818953" cy="954107"/>
          </a:xfrm>
          <a:prstGeom prst="rect">
            <a:avLst/>
          </a:prstGeom>
          <a:noFill/>
        </p:spPr>
        <p:txBody>
          <a:bodyPr wrap="square">
            <a:spAutoFit/>
          </a:bodyPr>
          <a:lstStyle/>
          <a:p>
            <a:pPr algn="ctr"/>
            <a:r>
              <a:rPr lang="en-US" sz="2800"/>
              <a:t>1. Enable your app to run inside a Teams meeting</a:t>
            </a:r>
          </a:p>
        </p:txBody>
      </p:sp>
      <p:sp>
        <p:nvSpPr>
          <p:cNvPr id="11" name="ZoneTexte 10">
            <a:extLst>
              <a:ext uri="{FF2B5EF4-FFF2-40B4-BE49-F238E27FC236}">
                <a16:creationId xmlns:a16="http://schemas.microsoft.com/office/drawing/2014/main" id="{BA458428-E38E-7CBF-FDD8-F8FB818282A9}"/>
              </a:ext>
            </a:extLst>
          </p:cNvPr>
          <p:cNvSpPr txBox="1"/>
          <p:nvPr/>
        </p:nvSpPr>
        <p:spPr>
          <a:xfrm>
            <a:off x="10757042" y="2361304"/>
            <a:ext cx="5590462" cy="954107"/>
          </a:xfrm>
          <a:prstGeom prst="rect">
            <a:avLst/>
          </a:prstGeom>
          <a:noFill/>
        </p:spPr>
        <p:txBody>
          <a:bodyPr wrap="square">
            <a:spAutoFit/>
          </a:bodyPr>
          <a:lstStyle/>
          <a:p>
            <a:pPr algn="ctr"/>
            <a:r>
              <a:rPr lang="en-US" sz="2800"/>
              <a:t>2. Use Teams SDK 2.0 to activate the meeting extensibility features</a:t>
            </a:r>
          </a:p>
        </p:txBody>
      </p:sp>
      <p:sp>
        <p:nvSpPr>
          <p:cNvPr id="17" name="ZoneTexte 16">
            <a:extLst>
              <a:ext uri="{FF2B5EF4-FFF2-40B4-BE49-F238E27FC236}">
                <a16:creationId xmlns:a16="http://schemas.microsoft.com/office/drawing/2014/main" id="{47022F64-3AF2-E361-377D-98D663434A51}"/>
              </a:ext>
            </a:extLst>
          </p:cNvPr>
          <p:cNvSpPr txBox="1"/>
          <p:nvPr/>
        </p:nvSpPr>
        <p:spPr>
          <a:xfrm>
            <a:off x="666750" y="3838210"/>
            <a:ext cx="9086850" cy="5449312"/>
          </a:xfrm>
          <a:prstGeom prst="rect">
            <a:avLst/>
          </a:prstGeom>
          <a:noFill/>
        </p:spPr>
        <p:txBody>
          <a:bodyPr wrap="square">
            <a:spAutoFit/>
          </a:bodyPr>
          <a:lstStyle/>
          <a:p>
            <a:pPr>
              <a:lnSpc>
                <a:spcPct val="150000"/>
              </a:lnSpc>
            </a:pPr>
            <a:r>
              <a:rPr lang="fr-FR" b="0" i="0">
                <a:solidFill>
                  <a:srgbClr val="36464E"/>
                </a:solidFill>
                <a:effectLst/>
                <a:latin typeface="Consolas" panose="020B0609020204030204" pitchFamily="49" charset="0"/>
              </a:rPr>
              <a:t>"configurableTabs": [</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 "configurationUrl":"https://&lt;HOST_NAME&gt;/tabConfig.html",</a:t>
            </a:r>
          </a:p>
          <a:p>
            <a:pPr>
              <a:lnSpc>
                <a:spcPct val="150000"/>
              </a:lnSpc>
            </a:pPr>
            <a:r>
              <a:rPr lang="fr-FR" b="0" i="0">
                <a:solidFill>
                  <a:srgbClr val="36464E"/>
                </a:solidFill>
                <a:effectLst/>
                <a:latin typeface="Consolas" panose="020B0609020204030204" pitchFamily="49" charset="0"/>
              </a:rPr>
              <a:t>	 "canUpdateConfiguration": true,</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 "scopes": [ "teams", "groupchat" ],</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 "context": [</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 "meetingChatTab",</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 "meetingDetailsTab",</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 "meetingSidePanel",</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 "meetingStage" </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 	]</a:t>
            </a:r>
          </a:p>
          <a:p>
            <a:pPr>
              <a:lnSpc>
                <a:spcPct val="150000"/>
              </a:lnSpc>
            </a:pPr>
            <a:r>
              <a:rPr lang="fr-FR">
                <a:solidFill>
                  <a:srgbClr val="36464E"/>
                </a:solidFill>
                <a:latin typeface="Consolas" panose="020B0609020204030204" pitchFamily="49" charset="0"/>
              </a:rPr>
              <a:t>	</a:t>
            </a:r>
            <a:r>
              <a:rPr lang="fr-FR" b="0" i="0">
                <a:solidFill>
                  <a:srgbClr val="36464E"/>
                </a:solidFill>
                <a:effectLst/>
                <a:latin typeface="Consolas" panose="020B0609020204030204" pitchFamily="49" charset="0"/>
              </a:rPr>
              <a:t> }</a:t>
            </a:r>
          </a:p>
          <a:p>
            <a:pPr>
              <a:lnSpc>
                <a:spcPct val="150000"/>
              </a:lnSpc>
            </a:pPr>
            <a:r>
              <a:rPr lang="fr-FR" b="0" i="0">
                <a:solidFill>
                  <a:srgbClr val="36464E"/>
                </a:solidFill>
                <a:effectLst/>
                <a:latin typeface="Consolas" panose="020B0609020204030204" pitchFamily="49" charset="0"/>
              </a:rPr>
              <a:t> ]</a:t>
            </a:r>
            <a:endParaRPr lang="en-US">
              <a:latin typeface="Consolas" panose="020B0609020204030204" pitchFamily="49" charset="0"/>
            </a:endParaRPr>
          </a:p>
        </p:txBody>
      </p:sp>
      <p:sp>
        <p:nvSpPr>
          <p:cNvPr id="23" name="Rectangle 22">
            <a:extLst>
              <a:ext uri="{FF2B5EF4-FFF2-40B4-BE49-F238E27FC236}">
                <a16:creationId xmlns:a16="http://schemas.microsoft.com/office/drawing/2014/main" id="{7B990625-06D0-7E87-EA5A-E67092352A70}"/>
              </a:ext>
            </a:extLst>
          </p:cNvPr>
          <p:cNvSpPr/>
          <p:nvPr/>
        </p:nvSpPr>
        <p:spPr>
          <a:xfrm>
            <a:off x="1505647" y="5981700"/>
            <a:ext cx="5752403" cy="2457450"/>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èche : gauche 38">
            <a:extLst>
              <a:ext uri="{FF2B5EF4-FFF2-40B4-BE49-F238E27FC236}">
                <a16:creationId xmlns:a16="http://schemas.microsoft.com/office/drawing/2014/main" id="{A53B5335-ABFF-0384-4553-A2F1C29B00AA}"/>
              </a:ext>
            </a:extLst>
          </p:cNvPr>
          <p:cNvSpPr/>
          <p:nvPr/>
        </p:nvSpPr>
        <p:spPr>
          <a:xfrm>
            <a:off x="3591273" y="3895360"/>
            <a:ext cx="599727" cy="409940"/>
          </a:xfrm>
          <a:prstGeom prst="leftArrow">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èche : gauche 40">
            <a:extLst>
              <a:ext uri="{FF2B5EF4-FFF2-40B4-BE49-F238E27FC236}">
                <a16:creationId xmlns:a16="http://schemas.microsoft.com/office/drawing/2014/main" id="{3BD851D1-2E8C-CB08-2231-DD588E022581}"/>
              </a:ext>
            </a:extLst>
          </p:cNvPr>
          <p:cNvSpPr/>
          <p:nvPr/>
        </p:nvSpPr>
        <p:spPr>
          <a:xfrm flipH="1">
            <a:off x="729185" y="7005455"/>
            <a:ext cx="599727" cy="409940"/>
          </a:xfrm>
          <a:prstGeom prst="leftArrow">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0C12464D-4B3C-3A37-5499-8AF2F77A388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8426" y="3811816"/>
            <a:ext cx="8191500" cy="4905375"/>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EBACE592-EEB8-84DD-7DB2-F5C037A6311B}"/>
              </a:ext>
            </a:extLst>
          </p:cNvPr>
          <p:cNvSpPr/>
          <p:nvPr/>
        </p:nvSpPr>
        <p:spPr>
          <a:xfrm>
            <a:off x="13820601" y="3768281"/>
            <a:ext cx="2343150" cy="777074"/>
          </a:xfrm>
          <a:prstGeom prst="rect">
            <a:avLst/>
          </a:prstGeom>
          <a:noFill/>
          <a:ln w="28575">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93" name="Groupe 8192">
            <a:extLst>
              <a:ext uri="{FF2B5EF4-FFF2-40B4-BE49-F238E27FC236}">
                <a16:creationId xmlns:a16="http://schemas.microsoft.com/office/drawing/2014/main" id="{A95B4EBB-232F-D4C2-58F4-ECC409E942F9}"/>
              </a:ext>
            </a:extLst>
          </p:cNvPr>
          <p:cNvGrpSpPr/>
          <p:nvPr/>
        </p:nvGrpSpPr>
        <p:grpSpPr>
          <a:xfrm>
            <a:off x="8299401" y="3811816"/>
            <a:ext cx="9086850" cy="4963514"/>
            <a:chOff x="8299401" y="3811816"/>
            <a:chExt cx="9086850" cy="4963514"/>
          </a:xfrm>
        </p:grpSpPr>
        <p:cxnSp>
          <p:nvCxnSpPr>
            <p:cNvPr id="48" name="Connecteur droit 47">
              <a:extLst>
                <a:ext uri="{FF2B5EF4-FFF2-40B4-BE49-F238E27FC236}">
                  <a16:creationId xmlns:a16="http://schemas.microsoft.com/office/drawing/2014/main" id="{ED845815-15F3-B1FA-0C2C-5BB97A8F3BDB}"/>
                </a:ext>
              </a:extLst>
            </p:cNvPr>
            <p:cNvCxnSpPr>
              <a:cxnSpLocks/>
            </p:cNvCxnSpPr>
            <p:nvPr/>
          </p:nvCxnSpPr>
          <p:spPr>
            <a:xfrm flipH="1">
              <a:off x="8299401" y="3838209"/>
              <a:ext cx="5352713" cy="2010141"/>
            </a:xfrm>
            <a:prstGeom prst="line">
              <a:avLst/>
            </a:prstGeom>
            <a:ln w="28575">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41821CB4-91FF-5353-55AD-B2D8EC7249B6}"/>
                </a:ext>
              </a:extLst>
            </p:cNvPr>
            <p:cNvCxnSpPr>
              <a:cxnSpLocks/>
            </p:cNvCxnSpPr>
            <p:nvPr/>
          </p:nvCxnSpPr>
          <p:spPr>
            <a:xfrm>
              <a:off x="16268616" y="3811816"/>
              <a:ext cx="1117635" cy="2079097"/>
            </a:xfrm>
            <a:prstGeom prst="line">
              <a:avLst/>
            </a:prstGeom>
            <a:ln w="28575">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334F02FB-38CB-223C-C2F1-5F6F1A70BD76}"/>
                </a:ext>
              </a:extLst>
            </p:cNvPr>
            <p:cNvCxnSpPr>
              <a:cxnSpLocks/>
            </p:cNvCxnSpPr>
            <p:nvPr/>
          </p:nvCxnSpPr>
          <p:spPr>
            <a:xfrm flipH="1">
              <a:off x="8441871" y="4545355"/>
              <a:ext cx="5273865" cy="4215371"/>
            </a:xfrm>
            <a:prstGeom prst="line">
              <a:avLst/>
            </a:prstGeom>
            <a:ln w="28575">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D38B7AF8-2D7C-6E41-1234-DA42269E8A8A}"/>
                </a:ext>
              </a:extLst>
            </p:cNvPr>
            <p:cNvCxnSpPr>
              <a:cxnSpLocks/>
            </p:cNvCxnSpPr>
            <p:nvPr/>
          </p:nvCxnSpPr>
          <p:spPr>
            <a:xfrm>
              <a:off x="16227373" y="4545355"/>
              <a:ext cx="1158878" cy="4229975"/>
            </a:xfrm>
            <a:prstGeom prst="line">
              <a:avLst/>
            </a:prstGeom>
            <a:ln w="28575">
              <a:solidFill>
                <a:srgbClr val="996633"/>
              </a:solidFill>
            </a:ln>
          </p:spPr>
          <p:style>
            <a:lnRef idx="1">
              <a:schemeClr val="accent1"/>
            </a:lnRef>
            <a:fillRef idx="0">
              <a:schemeClr val="accent1"/>
            </a:fillRef>
            <a:effectRef idx="0">
              <a:schemeClr val="accent1"/>
            </a:effectRef>
            <a:fontRef idx="minor">
              <a:schemeClr val="tx1"/>
            </a:fontRef>
          </p:style>
        </p:cxnSp>
      </p:grpSp>
      <p:sp>
        <p:nvSpPr>
          <p:cNvPr id="46" name="ZoneTexte 45">
            <a:extLst>
              <a:ext uri="{FF2B5EF4-FFF2-40B4-BE49-F238E27FC236}">
                <a16:creationId xmlns:a16="http://schemas.microsoft.com/office/drawing/2014/main" id="{A6B14A79-7DEE-A6EA-2E95-77CC1EDF3720}"/>
              </a:ext>
            </a:extLst>
          </p:cNvPr>
          <p:cNvSpPr txBox="1"/>
          <p:nvPr/>
        </p:nvSpPr>
        <p:spPr>
          <a:xfrm>
            <a:off x="8299401" y="5981700"/>
            <a:ext cx="9173132" cy="2897958"/>
          </a:xfrm>
          <a:prstGeom prst="rect">
            <a:avLst/>
          </a:prstGeom>
          <a:solidFill>
            <a:srgbClr val="FFFFFF"/>
          </a:solidFill>
          <a:ln w="28575">
            <a:solidFill>
              <a:srgbClr val="996633"/>
            </a:solidFill>
          </a:ln>
        </p:spPr>
        <p:txBody>
          <a:bodyPr wrap="square" lIns="180000" tIns="180000" rIns="180000" bIns="180000" rtlCol="0">
            <a:noAutofit/>
          </a:bodyPr>
          <a:lstStyle/>
          <a:p>
            <a:r>
              <a:rPr lang="fr-FR" sz="2800"/>
              <a:t>Check that the app is running in the side panel</a:t>
            </a:r>
          </a:p>
          <a:p>
            <a:r>
              <a:rPr lang="fr-FR" sz="2000" b="1" i="0">
                <a:solidFill>
                  <a:srgbClr val="996633"/>
                </a:solidFill>
                <a:effectLst/>
                <a:latin typeface="Consolas" panose="020B0609020204030204" pitchFamily="49" charset="0"/>
              </a:rPr>
              <a:t>&gt;const { page } = await microsoftTeams.app.getContext();</a:t>
            </a:r>
          </a:p>
          <a:p>
            <a:r>
              <a:rPr lang="fr-FR" sz="2000" b="1" i="0">
                <a:solidFill>
                  <a:srgbClr val="996633"/>
                </a:solidFill>
                <a:effectLst/>
                <a:latin typeface="Consolas" panose="020B0609020204030204" pitchFamily="49" charset="0"/>
              </a:rPr>
              <a:t>&gt;page.frameContext === microsoftTeams.FrameContexts.sidePanel;</a:t>
            </a:r>
          </a:p>
          <a:p>
            <a:endParaRPr lang="fr-FR" sz="2000" b="1">
              <a:solidFill>
                <a:srgbClr val="996633"/>
              </a:solidFill>
              <a:latin typeface="Consolas" panose="020B0609020204030204" pitchFamily="49" charset="0"/>
            </a:endParaRPr>
          </a:p>
          <a:p>
            <a:r>
              <a:rPr lang="fr-FR" sz="2800"/>
              <a:t>Check that if the app is shared in the neeting stage view</a:t>
            </a:r>
          </a:p>
          <a:p>
            <a:r>
              <a:rPr lang="fr-FR" sz="2000" b="1">
                <a:solidFill>
                  <a:srgbClr val="996633"/>
                </a:solidFill>
                <a:latin typeface="Consolas" panose="020B0609020204030204" pitchFamily="49" charset="0"/>
              </a:rPr>
              <a:t>&gt;microsoftTeams.meeting.getAppContentStageSharingState();</a:t>
            </a:r>
          </a:p>
          <a:p>
            <a:endParaRPr lang="fr-FR" sz="2400"/>
          </a:p>
          <a:p>
            <a:endParaRPr lang="en-US">
              <a:latin typeface="Consolas" panose="020B0609020204030204" pitchFamily="49" charset="0"/>
            </a:endParaRPr>
          </a:p>
        </p:txBody>
      </p:sp>
    </p:spTree>
    <p:extLst>
      <p:ext uri="{BB962C8B-B14F-4D97-AF65-F5344CB8AC3E}">
        <p14:creationId xmlns:p14="http://schemas.microsoft.com/office/powerpoint/2010/main" val="202612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2" presetClass="entr" presetSubtype="1"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wipe(up)">
                                      <p:cBhvr>
                                        <p:cTn id="9" dur="500"/>
                                        <p:tgtEl>
                                          <p:spTgt spid="17"/>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right)">
                                      <p:cBhvr>
                                        <p:cTn id="13" dur="500"/>
                                        <p:tgtEl>
                                          <p:spTgt spid="3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1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par>
                          <p:cTn id="30" fill="hold">
                            <p:stCondLst>
                              <p:cond delay="0"/>
                            </p:stCondLst>
                            <p:childTnLst>
                              <p:par>
                                <p:cTn id="31" presetID="22" presetClass="entr" presetSubtype="1" fill="hold" nodeType="afterEffect">
                                  <p:stCondLst>
                                    <p:cond delay="0"/>
                                  </p:stCondLst>
                                  <p:childTnLst>
                                    <p:set>
                                      <p:cBhvr>
                                        <p:cTn id="32" dur="1" fill="hold">
                                          <p:stCondLst>
                                            <p:cond delay="0"/>
                                          </p:stCondLst>
                                        </p:cTn>
                                        <p:tgtEl>
                                          <p:spTgt spid="8193"/>
                                        </p:tgtEl>
                                        <p:attrNameLst>
                                          <p:attrName>style.visibility</p:attrName>
                                        </p:attrNameLst>
                                      </p:cBhvr>
                                      <p:to>
                                        <p:strVal val="visible"/>
                                      </p:to>
                                    </p:set>
                                    <p:animEffect transition="in" filter="wipe(up)">
                                      <p:cBhvr>
                                        <p:cTn id="33" dur="500"/>
                                        <p:tgtEl>
                                          <p:spTgt spid="8193"/>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P spid="23" grpId="0" animBg="1"/>
      <p:bldP spid="39" grpId="0" animBg="1"/>
      <p:bldP spid="41" grpId="0" animBg="1"/>
      <p:bldP spid="43"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marL="0" marR="0" lvl="0" indent="0" algn="l" defTabSz="1371384" rtl="0" eaLnBrk="1" fontAlgn="auto" latinLnBrk="0" hangingPunct="1">
              <a:lnSpc>
                <a:spcPct val="100000"/>
              </a:lnSpc>
              <a:spcBef>
                <a:spcPts val="0"/>
              </a:spcBef>
              <a:spcAft>
                <a:spcPts val="0"/>
              </a:spcAft>
              <a:buClrTx/>
              <a:buSzTx/>
              <a:buFontTx/>
              <a:buNone/>
              <a:tabLst/>
              <a:defRPr/>
            </a:pPr>
            <a:r>
              <a:rPr kumimoji="0" lang="en-US" sz="29845" b="0" i="0" u="none" strike="noStrike" kern="1200" cap="none" spc="0" normalizeH="0" baseline="0" noProof="0">
                <a:ln>
                  <a:noFill/>
                </a:ln>
                <a:solidFill>
                  <a:srgbClr val="4A52BA"/>
                </a:solidFill>
                <a:effectLst/>
                <a:uLnTx/>
                <a:uFillTx/>
                <a:latin typeface="Calibri"/>
                <a:ea typeface="+mn-ea"/>
                <a:cs typeface="+mn-cs"/>
              </a:rPr>
              <a:t>demo</a:t>
            </a:r>
          </a:p>
        </p:txBody>
      </p:sp>
    </p:spTree>
    <p:extLst>
      <p:ext uri="{BB962C8B-B14F-4D97-AF65-F5344CB8AC3E}">
        <p14:creationId xmlns:p14="http://schemas.microsoft.com/office/powerpoint/2010/main" val="4206682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E62089-4EA2-4BEF-9CF0-573694B7E59A}">
  <ds:schemaRefs>
    <ds:schemaRef ds:uri="http://schemas.microsoft.com/sharepoint/v3/contenttype/forms"/>
  </ds:schemaRefs>
</ds:datastoreItem>
</file>

<file path=customXml/itemProps2.xml><?xml version="1.0" encoding="utf-8"?>
<ds:datastoreItem xmlns:ds="http://schemas.openxmlformats.org/officeDocument/2006/customXml" ds:itemID="{DB8F2DE8-6DBD-4D64-9167-074B638AE7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2781</TotalTime>
  <Words>510</Words>
  <Application>Microsoft Office PowerPoint</Application>
  <PresentationFormat>Custom</PresentationFormat>
  <Paragraphs>95</Paragraphs>
  <Slides>11</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11</vt:i4>
      </vt:variant>
    </vt:vector>
  </HeadingPairs>
  <TitlesOfParts>
    <vt:vector size="23" baseType="lpstr">
      <vt:lpstr>Segoe UI Semilight</vt:lpstr>
      <vt:lpstr>Wingdings</vt:lpstr>
      <vt:lpstr>Consolas</vt:lpstr>
      <vt:lpstr>Segoe UI Semibold</vt:lpstr>
      <vt:lpstr>Kollektif</vt:lpstr>
      <vt:lpstr>Arial</vt:lpstr>
      <vt:lpstr>Segoe UI</vt:lpstr>
      <vt:lpstr>Calibri</vt:lpstr>
      <vt:lpstr>Espa</vt:lpstr>
      <vt:lpstr>Office Theme</vt:lpstr>
      <vt:lpstr>WHITE TEMPLATE</vt:lpstr>
      <vt:lpstr>3_White Template</vt:lpstr>
      <vt:lpstr>Meeting App with Configurable Tab (Extended lab)</vt:lpstr>
      <vt:lpstr>PowerPoint Presentation</vt:lpstr>
      <vt:lpstr>Lab Structure</vt:lpstr>
      <vt:lpstr>Meeting Apps</vt:lpstr>
      <vt:lpstr>PowerPoint Presentation</vt:lpstr>
      <vt:lpstr>PowerPoint Presentation</vt:lpstr>
      <vt:lpstr>PowerPoint Presentation</vt:lpstr>
      <vt:lpstr>PowerPoint Presentation</vt:lpstr>
      <vt:lpstr>PowerPoint Presentation</vt:lpstr>
      <vt:lpstr>LAB TIME  https://aka.ms/app-camp Please do Meeting app lab</vt:lpstr>
      <vt:lpstr>Lab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2022-11-04T16:52:57Z</dcterms:modified>
  <dc:identifier>DAFEv5EYWWY</dc:identifier>
</cp:coreProperties>
</file>